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2" r:id="rId1"/>
    <p:sldMasterId id="2147483653" r:id="rId2"/>
    <p:sldMasterId id="2147483655" r:id="rId3"/>
    <p:sldMasterId id="2147483744" r:id="rId4"/>
    <p:sldMasterId id="2147483775" r:id="rId5"/>
  </p:sldMasterIdLst>
  <p:notesMasterIdLst>
    <p:notesMasterId r:id="rId16"/>
  </p:notesMasterIdLst>
  <p:handoutMasterIdLst>
    <p:handoutMasterId r:id="rId17"/>
  </p:handoutMasterIdLst>
  <p:sldIdLst>
    <p:sldId id="408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379" r:id="rId15"/>
  </p:sldIdLst>
  <p:sldSz cx="9144000" cy="6858000" type="screen4x3"/>
  <p:notesSz cx="6735763" cy="9866313"/>
  <p:defaultTextStyle>
    <a:defPPr>
      <a:defRPr lang="en-US"/>
    </a:defPPr>
    <a:lvl1pPr algn="just" defTabSz="457200" rtl="0" eaLnBrk="0" fontAlgn="base" hangingPunct="0">
      <a:spcBef>
        <a:spcPct val="20000"/>
      </a:spcBef>
      <a:spcAft>
        <a:spcPct val="0"/>
      </a:spcAft>
      <a:buFont typeface="Arial" charset="0"/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just" defTabSz="457200" rtl="0" eaLnBrk="0" fontAlgn="base" hangingPunct="0">
      <a:spcBef>
        <a:spcPct val="20000"/>
      </a:spcBef>
      <a:spcAft>
        <a:spcPct val="0"/>
      </a:spcAft>
      <a:buFont typeface="Arial" charset="0"/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just" defTabSz="457200" rtl="0" eaLnBrk="0" fontAlgn="base" hangingPunct="0">
      <a:spcBef>
        <a:spcPct val="20000"/>
      </a:spcBef>
      <a:spcAft>
        <a:spcPct val="0"/>
      </a:spcAft>
      <a:buFont typeface="Arial" charset="0"/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just" defTabSz="457200" rtl="0" eaLnBrk="0" fontAlgn="base" hangingPunct="0">
      <a:spcBef>
        <a:spcPct val="20000"/>
      </a:spcBef>
      <a:spcAft>
        <a:spcPct val="0"/>
      </a:spcAft>
      <a:buFont typeface="Arial" charset="0"/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just" defTabSz="457200" rtl="0" eaLnBrk="0" fontAlgn="base" hangingPunct="0">
      <a:spcBef>
        <a:spcPct val="20000"/>
      </a:spcBef>
      <a:spcAft>
        <a:spcPct val="0"/>
      </a:spcAft>
      <a:buFont typeface="Arial" charset="0"/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D09D"/>
    <a:srgbClr val="ED5D24"/>
    <a:srgbClr val="000000"/>
    <a:srgbClr val="FF5200"/>
    <a:srgbClr val="F8EED9"/>
    <a:srgbClr val="4BACC6"/>
    <a:srgbClr val="DBEEF4"/>
    <a:srgbClr val="54301A"/>
    <a:srgbClr val="A63600"/>
    <a:srgbClr val="EED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FD0F851-EC5A-4D38-B0AD-8093EC10F338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65" autoAdjust="0"/>
    <p:restoredTop sz="93522" autoAdjust="0"/>
  </p:normalViewPr>
  <p:slideViewPr>
    <p:cSldViewPr snapToObjects="1">
      <p:cViewPr>
        <p:scale>
          <a:sx n="86" d="100"/>
          <a:sy n="86" d="100"/>
        </p:scale>
        <p:origin x="-12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2" d="100"/>
          <a:sy n="72" d="100"/>
        </p:scale>
        <p:origin x="-2232" y="-9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031" cy="494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227" y="0"/>
            <a:ext cx="2919031" cy="494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7B6252E2-EFD9-4B9A-B0C7-F254C93F5F8F}" type="datetime1">
              <a:rPr lang="pl-PL"/>
              <a:pPr>
                <a:defRPr/>
              </a:pPr>
              <a:t>2017-10-31</a:t>
            </a:fld>
            <a:endParaRPr lang="pl-PL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0472"/>
            <a:ext cx="2919031" cy="49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227" y="9370472"/>
            <a:ext cx="2919031" cy="49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F3760FDE-C430-45B7-82F6-26C20BD791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611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031" cy="494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9" rIns="91399" bIns="4569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227" y="0"/>
            <a:ext cx="2919031" cy="494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9" rIns="91399" bIns="4569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88553242-C191-43EA-A4F3-B2DACDDAB9E5}" type="datetime1">
              <a:rPr lang="en-GB"/>
              <a:pPr>
                <a:defRPr/>
              </a:pPr>
              <a:t>31/10/2017</a:t>
            </a:fld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782" y="4687532"/>
            <a:ext cx="5386200" cy="4439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9" rIns="91399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Kliknij, aby edytować style wzorca tekstu</a:t>
            </a:r>
          </a:p>
          <a:p>
            <a:pPr lvl="1"/>
            <a:r>
              <a:rPr lang="en-GB" noProof="0" smtClean="0"/>
              <a:t>Drugi poziom</a:t>
            </a:r>
          </a:p>
          <a:p>
            <a:pPr lvl="2"/>
            <a:r>
              <a:rPr lang="en-GB" noProof="0" smtClean="0"/>
              <a:t>Trzeci poziom</a:t>
            </a:r>
          </a:p>
          <a:p>
            <a:pPr lvl="3"/>
            <a:r>
              <a:rPr lang="en-GB" noProof="0" smtClean="0"/>
              <a:t>Czwarty poziom</a:t>
            </a:r>
          </a:p>
          <a:p>
            <a:pPr lvl="4"/>
            <a:r>
              <a:rPr lang="en-GB" noProof="0" smtClean="0"/>
              <a:t>Piąty poziom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0472"/>
            <a:ext cx="2919031" cy="49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9" rIns="91399" bIns="4569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227" y="9370472"/>
            <a:ext cx="2919031" cy="49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9" rIns="91399" bIns="4569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F20115F7-997E-4742-89D9-46FB0D357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464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4269504" y="2229413"/>
            <a:ext cx="4392613" cy="2730227"/>
          </a:xfrm>
        </p:spPr>
        <p:txBody>
          <a:bodyPr/>
          <a:lstStyle>
            <a:lvl1pPr>
              <a:defRPr>
                <a:solidFill>
                  <a:srgbClr val="ED5D24"/>
                </a:solidFill>
              </a:defRPr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</p:txBody>
      </p:sp>
    </p:spTree>
    <p:extLst>
      <p:ext uri="{BB962C8B-B14F-4D97-AF65-F5344CB8AC3E}">
        <p14:creationId xmlns:p14="http://schemas.microsoft.com/office/powerpoint/2010/main" val="2620664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na okład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053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8"/>
          <p:cNvCxnSpPr>
            <a:cxnSpLocks noChangeShapeType="1"/>
          </p:cNvCxnSpPr>
          <p:nvPr userDrawn="1"/>
        </p:nvCxnSpPr>
        <p:spPr bwMode="auto">
          <a:xfrm>
            <a:off x="630238" y="1657350"/>
            <a:ext cx="8020050" cy="0"/>
          </a:xfrm>
          <a:prstGeom prst="line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5" name="Łącznik prostoliniowy 9"/>
          <p:cNvCxnSpPr>
            <a:cxnSpLocks noChangeShapeType="1"/>
          </p:cNvCxnSpPr>
          <p:nvPr userDrawn="1"/>
        </p:nvCxnSpPr>
        <p:spPr bwMode="auto">
          <a:xfrm>
            <a:off x="539750" y="623728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cxnSp>
        <p:nvCxnSpPr>
          <p:cNvPr id="6" name="Łącznik prostoliniowy 10"/>
          <p:cNvCxnSpPr>
            <a:cxnSpLocks noChangeShapeType="1"/>
          </p:cNvCxnSpPr>
          <p:nvPr userDrawn="1"/>
        </p:nvCxnSpPr>
        <p:spPr bwMode="auto">
          <a:xfrm>
            <a:off x="539750" y="112553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3" y="342106"/>
            <a:ext cx="7992886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pl-PL" dirty="0" smtClean="0"/>
            </a:lvl1pPr>
          </a:lstStyle>
          <a:p>
            <a:pPr lvl="0" algn="l" eaLnBrk="0" fontAlgn="base" hangingPunct="0">
              <a:spcAft>
                <a:spcPct val="0"/>
              </a:spcAft>
            </a:pPr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r>
              <a:rPr lang="en-US" noProof="0" dirty="0" smtClean="0"/>
              <a:t>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tytułu</a:t>
            </a:r>
            <a:endParaRPr lang="en-US" noProof="0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pl-PL" smtClean="0"/>
            </a:lvl1pPr>
          </a:lstStyle>
          <a:p>
            <a:fld id="{9EABB5AF-2055-4DE8-82DC-67EA5D5B4D8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Symbol zastępczy numeru slajdu 4"/>
          <p:cNvSpPr txBox="1">
            <a:spLocks/>
          </p:cNvSpPr>
          <p:nvPr userDrawn="1"/>
        </p:nvSpPr>
        <p:spPr bwMode="auto">
          <a:xfrm>
            <a:off x="6470650" y="6278563"/>
            <a:ext cx="2133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100" kern="12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4572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fld id="{EABFF85A-399F-4B9D-98A1-9D0DE8F17814}" type="slidenum">
              <a:rPr lang="en-US" noProof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Łącznik łamany 2"/>
          <p:cNvCxnSpPr>
            <a:cxnSpLocks noChangeShapeType="1"/>
          </p:cNvCxnSpPr>
          <p:nvPr userDrawn="1"/>
        </p:nvCxnSpPr>
        <p:spPr bwMode="auto">
          <a:xfrm>
            <a:off x="1763713" y="3073400"/>
            <a:ext cx="769937" cy="765175"/>
          </a:xfrm>
          <a:prstGeom prst="bentConnector3">
            <a:avLst>
              <a:gd name="adj1" fmla="val 50000"/>
            </a:avLst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467544" y="2874610"/>
            <a:ext cx="1851025" cy="1655763"/>
          </a:xfrm>
          <a:prstGeom prst="rect">
            <a:avLst/>
          </a:prstGeom>
        </p:spPr>
        <p:txBody>
          <a:bodyPr/>
          <a:lstStyle>
            <a:lvl1pPr marL="0" indent="0" algn="l" defTabSz="9144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4301A"/>
              </a:buClr>
              <a:buFont typeface="Wingdings" pitchFamily="2" charset="2"/>
              <a:buNone/>
              <a:defRPr lang="pl-PL" sz="1600" b="1" i="1" kern="0" dirty="0" smtClean="0">
                <a:solidFill>
                  <a:srgbClr val="ED5D24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0" indent="0" algn="l" defTabSz="9144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4301A"/>
              </a:buClr>
              <a:buFont typeface="Wingdings" pitchFamily="2" charset="2"/>
              <a:buNone/>
              <a:defRPr lang="pl-PL" sz="1200" b="1" i="1" kern="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2pPr>
            <a:lvl3pPr marL="0" indent="0" algn="l" defTabSz="9144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4301A"/>
              </a:buClr>
              <a:buFont typeface="Wingdings" pitchFamily="2" charset="2"/>
              <a:buNone/>
              <a:defRPr lang="pl-PL" sz="1100" kern="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3pPr>
            <a:lvl4pPr>
              <a:defRPr lang="pl-PL" sz="1100" kern="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marL="0" lvl="2" indent="0" algn="l" defTabSz="9144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4301A"/>
              </a:buClr>
              <a:buFont typeface="Wingdings" pitchFamily="2" charset="2"/>
              <a:buNone/>
            </a:pPr>
            <a:r>
              <a:rPr lang="en-US" noProof="0" dirty="0" err="1" smtClean="0"/>
              <a:t>Czwarty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marL="0" lvl="2" indent="0" algn="l" defTabSz="9144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4301A"/>
              </a:buClr>
              <a:buFont typeface="Wingdings" pitchFamily="2" charset="2"/>
              <a:buNone/>
            </a:pPr>
            <a:r>
              <a:rPr lang="en-US" noProof="0" dirty="0" err="1" smtClean="0"/>
              <a:t>Piąty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/>
          </a:p>
        </p:txBody>
      </p:sp>
      <p:sp>
        <p:nvSpPr>
          <p:cNvPr id="18" name="Symbol zastępczy tekstu 17"/>
          <p:cNvSpPr>
            <a:spLocks noGrp="1"/>
          </p:cNvSpPr>
          <p:nvPr>
            <p:ph type="body" sz="quarter" idx="12"/>
          </p:nvPr>
        </p:nvSpPr>
        <p:spPr>
          <a:xfrm>
            <a:off x="2485950" y="1190883"/>
            <a:ext cx="2878138" cy="4968000"/>
          </a:xfrm>
          <a:prstGeom prst="rect">
            <a:avLst/>
          </a:prstGeom>
        </p:spPr>
        <p:txBody>
          <a:bodyPr/>
          <a:lstStyle>
            <a:lvl1pPr marL="0" indent="0" algn="just" defTabSz="914400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54301A"/>
              </a:buClr>
              <a:buFont typeface="Wingdings" pitchFamily="2" charset="2"/>
              <a:buNone/>
              <a:defRPr lang="pl-PL" sz="1200" kern="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0" indent="0" algn="l" defTabSz="9144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4301A"/>
              </a:buClr>
              <a:buFont typeface="Wingdings" pitchFamily="2" charset="2"/>
              <a:buNone/>
              <a:defRPr lang="pl-PL" sz="1200" b="1" i="1" kern="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2pPr>
            <a:lvl3pPr marL="171450" indent="-17145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5D24"/>
              </a:buClr>
              <a:buFont typeface="Wingdings" pitchFamily="2" charset="2"/>
              <a:buChar char="§"/>
              <a:defRPr lang="pl-PL" sz="1200" kern="12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3pPr>
            <a:lvl4pPr marL="171450" indent="-171450">
              <a:defRPr/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19" name="Symbol zastępczy tekstu 17"/>
          <p:cNvSpPr>
            <a:spLocks noGrp="1"/>
          </p:cNvSpPr>
          <p:nvPr>
            <p:ph type="body" sz="quarter" idx="13"/>
          </p:nvPr>
        </p:nvSpPr>
        <p:spPr>
          <a:xfrm>
            <a:off x="5654301" y="1190883"/>
            <a:ext cx="2878138" cy="4968000"/>
          </a:xfrm>
          <a:prstGeom prst="rect">
            <a:avLst/>
          </a:prstGeom>
        </p:spPr>
        <p:txBody>
          <a:bodyPr/>
          <a:lstStyle>
            <a:lvl1pPr marL="0" indent="0" algn="just" defTabSz="914400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54301A"/>
              </a:buClr>
              <a:buFont typeface="Wingdings" pitchFamily="2" charset="2"/>
              <a:buNone/>
              <a:defRPr lang="pl-PL" sz="1200" kern="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0" indent="0" algn="l" defTabSz="9144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4301A"/>
              </a:buClr>
              <a:buFont typeface="Wingdings" pitchFamily="2" charset="2"/>
              <a:buNone/>
              <a:defRPr lang="pl-PL" sz="1200" b="1" i="1" kern="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2pPr>
            <a:lvl3pPr marL="171450" indent="-17145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5D24"/>
              </a:buClr>
              <a:buFont typeface="Wingdings" pitchFamily="2" charset="2"/>
              <a:buChar char="§"/>
              <a:defRPr lang="pl-PL" sz="1200" kern="12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3pPr>
            <a:lvl4pPr marL="171450" indent="-171450">
              <a:defRPr/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20" name="Symbol zastępczy obrazu 21"/>
          <p:cNvSpPr>
            <a:spLocks noGrp="1"/>
          </p:cNvSpPr>
          <p:nvPr>
            <p:ph type="pic" sz="quarter" idx="17"/>
          </p:nvPr>
        </p:nvSpPr>
        <p:spPr>
          <a:xfrm>
            <a:off x="539552" y="1228984"/>
            <a:ext cx="1620000" cy="16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2755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den 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91891D-AFC1-4023-B994-3C6999D177F0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obrazu 6"/>
          <p:cNvSpPr>
            <a:spLocks noGrp="1"/>
          </p:cNvSpPr>
          <p:nvPr>
            <p:ph type="pic" sz="quarter" idx="11"/>
          </p:nvPr>
        </p:nvSpPr>
        <p:spPr>
          <a:xfrm>
            <a:off x="1745543" y="2348880"/>
            <a:ext cx="216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Symbol zastępczy tekstu 8"/>
          <p:cNvSpPr>
            <a:spLocks noGrp="1"/>
          </p:cNvSpPr>
          <p:nvPr>
            <p:ph type="body" sz="quarter" idx="12"/>
          </p:nvPr>
        </p:nvSpPr>
        <p:spPr>
          <a:xfrm>
            <a:off x="4211960" y="2348881"/>
            <a:ext cx="3888432" cy="1224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1">
                <a:solidFill>
                  <a:srgbClr val="ED5D24"/>
                </a:solidFill>
                <a:latin typeface="+mj-lt"/>
              </a:defRPr>
            </a:lvl1pPr>
            <a:lvl2pPr marL="0" indent="0">
              <a:spcAft>
                <a:spcPts val="600"/>
              </a:spcAft>
              <a:buNone/>
              <a:defRPr sz="1600" b="1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808038" indent="0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pl-PL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13"/>
          </p:nvPr>
        </p:nvSpPr>
        <p:spPr>
          <a:xfrm>
            <a:off x="4211960" y="3573017"/>
            <a:ext cx="3888432" cy="9358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0" i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0" indent="0">
              <a:spcAft>
                <a:spcPts val="600"/>
              </a:spcAft>
              <a:buNone/>
              <a:defRPr sz="1600" b="1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808038" indent="0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pl-PL" noProof="0" dirty="0" smtClean="0"/>
          </a:p>
        </p:txBody>
      </p:sp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539553" y="342106"/>
            <a:ext cx="7992886" cy="782638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593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konta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539553" y="342106"/>
            <a:ext cx="7992886" cy="782638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endParaRPr lang="en-US" noProof="0" dirty="0"/>
          </a:p>
        </p:txBody>
      </p:sp>
      <p:sp>
        <p:nvSpPr>
          <p:cNvPr id="13" name="Symbol zastępczy numeru slajdu 2"/>
          <p:cNvSpPr>
            <a:spLocks noGrp="1"/>
          </p:cNvSpPr>
          <p:nvPr>
            <p:ph type="sldNum" sz="quarter" idx="10"/>
          </p:nvPr>
        </p:nvSpPr>
        <p:spPr>
          <a:xfrm>
            <a:off x="6470650" y="6278563"/>
            <a:ext cx="2133600" cy="246062"/>
          </a:xfrm>
        </p:spPr>
        <p:txBody>
          <a:bodyPr/>
          <a:lstStyle/>
          <a:p>
            <a:pPr>
              <a:defRPr/>
            </a:pPr>
            <a:fld id="{7491891D-AFC1-4023-B994-3C6999D177F0}" type="slidenum">
              <a:rPr lang="en-US" noProof="0" smtClean="0"/>
              <a:pPr>
                <a:defRPr/>
              </a:pPr>
              <a:t>‹#›</a:t>
            </a:fld>
            <a:endParaRPr lang="en-US" noProof="0" dirty="0"/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/>
          </p:nvPr>
        </p:nvSpPr>
        <p:spPr>
          <a:xfrm>
            <a:off x="1295204" y="1333888"/>
            <a:ext cx="2624360" cy="885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1">
                <a:solidFill>
                  <a:srgbClr val="ED5D24"/>
                </a:solidFill>
              </a:defRPr>
            </a:lvl1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</p:txBody>
      </p:sp>
      <p:sp>
        <p:nvSpPr>
          <p:cNvPr id="16" name="Symbol zastępczy tekstu 14"/>
          <p:cNvSpPr>
            <a:spLocks noGrp="1"/>
          </p:cNvSpPr>
          <p:nvPr>
            <p:ph type="body" sz="quarter" idx="15"/>
          </p:nvPr>
        </p:nvSpPr>
        <p:spPr>
          <a:xfrm>
            <a:off x="5260008" y="1333888"/>
            <a:ext cx="2624360" cy="885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1">
                <a:solidFill>
                  <a:srgbClr val="ED5D24"/>
                </a:solidFill>
              </a:defRPr>
            </a:lvl1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</p:txBody>
      </p:sp>
      <p:sp>
        <p:nvSpPr>
          <p:cNvPr id="19" name="Symbol zastępczy tekstu 8"/>
          <p:cNvSpPr>
            <a:spLocks noGrp="1"/>
          </p:cNvSpPr>
          <p:nvPr>
            <p:ph type="body" sz="quarter" idx="11"/>
          </p:nvPr>
        </p:nvSpPr>
        <p:spPr>
          <a:xfrm>
            <a:off x="1295203" y="3974856"/>
            <a:ext cx="3060000" cy="2189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0" indent="0">
              <a:spcAft>
                <a:spcPts val="600"/>
              </a:spcAft>
              <a:buNone/>
              <a:defRPr sz="1400" b="1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808038" indent="0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20" name="Symbol zastępczy tekstu 8"/>
          <p:cNvSpPr>
            <a:spLocks noGrp="1"/>
          </p:cNvSpPr>
          <p:nvPr>
            <p:ph type="body" sz="quarter" idx="16"/>
          </p:nvPr>
        </p:nvSpPr>
        <p:spPr>
          <a:xfrm>
            <a:off x="5260008" y="3974856"/>
            <a:ext cx="3060000" cy="2189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0" indent="0">
              <a:spcAft>
                <a:spcPts val="600"/>
              </a:spcAft>
              <a:buNone/>
              <a:defRPr sz="1400" b="1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808038" indent="0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22" name="Symbol zastępczy obrazu 21"/>
          <p:cNvSpPr>
            <a:spLocks noGrp="1"/>
          </p:cNvSpPr>
          <p:nvPr>
            <p:ph type="pic" sz="quarter" idx="17"/>
          </p:nvPr>
        </p:nvSpPr>
        <p:spPr>
          <a:xfrm>
            <a:off x="1295204" y="2292630"/>
            <a:ext cx="1620000" cy="16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noProof="0" dirty="0"/>
          </a:p>
        </p:txBody>
      </p:sp>
      <p:sp>
        <p:nvSpPr>
          <p:cNvPr id="23" name="Symbol zastępczy obrazu 21"/>
          <p:cNvSpPr>
            <a:spLocks noGrp="1"/>
          </p:cNvSpPr>
          <p:nvPr>
            <p:ph type="pic" sz="quarter" idx="18"/>
          </p:nvPr>
        </p:nvSpPr>
        <p:spPr>
          <a:xfrm>
            <a:off x="5263775" y="2292630"/>
            <a:ext cx="1620000" cy="16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01473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onta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539553" y="342106"/>
            <a:ext cx="7992886" cy="782638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endParaRPr lang="en-US" noProof="0" dirty="0"/>
          </a:p>
        </p:txBody>
      </p:sp>
      <p:sp>
        <p:nvSpPr>
          <p:cNvPr id="13" name="Symbol zastępczy numeru slajdu 2"/>
          <p:cNvSpPr>
            <a:spLocks noGrp="1"/>
          </p:cNvSpPr>
          <p:nvPr>
            <p:ph type="sldNum" sz="quarter" idx="10"/>
          </p:nvPr>
        </p:nvSpPr>
        <p:spPr>
          <a:xfrm>
            <a:off x="6470650" y="6278563"/>
            <a:ext cx="2133600" cy="246062"/>
          </a:xfrm>
        </p:spPr>
        <p:txBody>
          <a:bodyPr/>
          <a:lstStyle/>
          <a:p>
            <a:pPr>
              <a:defRPr/>
            </a:pPr>
            <a:fld id="{7491891D-AFC1-4023-B994-3C6999D177F0}" type="slidenum">
              <a:rPr lang="en-US" noProof="0" smtClean="0"/>
              <a:pPr>
                <a:defRPr/>
              </a:pPr>
              <a:t>‹#›</a:t>
            </a:fld>
            <a:endParaRPr lang="en-US" noProof="0" dirty="0"/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/>
          </p:nvPr>
        </p:nvSpPr>
        <p:spPr>
          <a:xfrm>
            <a:off x="547079" y="1333888"/>
            <a:ext cx="2181480" cy="885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i="1">
                <a:solidFill>
                  <a:srgbClr val="ED5D24"/>
                </a:solidFill>
              </a:defRPr>
            </a:lvl1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</p:txBody>
      </p:sp>
      <p:sp>
        <p:nvSpPr>
          <p:cNvPr id="16" name="Symbol zastępczy tekstu 14"/>
          <p:cNvSpPr>
            <a:spLocks noGrp="1"/>
          </p:cNvSpPr>
          <p:nvPr>
            <p:ph type="body" sz="quarter" idx="15"/>
          </p:nvPr>
        </p:nvSpPr>
        <p:spPr>
          <a:xfrm>
            <a:off x="6097855" y="1333888"/>
            <a:ext cx="2181480" cy="885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i="1">
                <a:solidFill>
                  <a:srgbClr val="ED5D24"/>
                </a:solidFill>
              </a:defRPr>
            </a:lvl1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</p:txBody>
      </p:sp>
      <p:sp>
        <p:nvSpPr>
          <p:cNvPr id="19" name="Symbol zastępczy tekstu 8"/>
          <p:cNvSpPr>
            <a:spLocks noGrp="1"/>
          </p:cNvSpPr>
          <p:nvPr>
            <p:ph type="body" sz="quarter" idx="11"/>
          </p:nvPr>
        </p:nvSpPr>
        <p:spPr>
          <a:xfrm>
            <a:off x="547078" y="3974856"/>
            <a:ext cx="2719652" cy="2189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0" indent="0">
              <a:spcAft>
                <a:spcPts val="600"/>
              </a:spcAft>
              <a:buNone/>
              <a:defRPr sz="1400" b="1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808038" indent="0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20" name="Symbol zastępczy tekstu 8"/>
          <p:cNvSpPr>
            <a:spLocks noGrp="1"/>
          </p:cNvSpPr>
          <p:nvPr>
            <p:ph type="body" sz="quarter" idx="16"/>
          </p:nvPr>
        </p:nvSpPr>
        <p:spPr>
          <a:xfrm>
            <a:off x="6097855" y="3974856"/>
            <a:ext cx="2719652" cy="2189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0" indent="0">
              <a:spcAft>
                <a:spcPts val="600"/>
              </a:spcAft>
              <a:buNone/>
              <a:defRPr sz="1400" b="1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808038" indent="0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22" name="Symbol zastępczy obrazu 21"/>
          <p:cNvSpPr>
            <a:spLocks noGrp="1"/>
          </p:cNvSpPr>
          <p:nvPr>
            <p:ph type="pic" sz="quarter" idx="17"/>
          </p:nvPr>
        </p:nvSpPr>
        <p:spPr>
          <a:xfrm>
            <a:off x="547079" y="2292630"/>
            <a:ext cx="1620000" cy="16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noProof="0" dirty="0"/>
          </a:p>
        </p:txBody>
      </p:sp>
      <p:sp>
        <p:nvSpPr>
          <p:cNvPr id="23" name="Symbol zastępczy obrazu 21"/>
          <p:cNvSpPr>
            <a:spLocks noGrp="1"/>
          </p:cNvSpPr>
          <p:nvPr>
            <p:ph type="pic" sz="quarter" idx="18"/>
          </p:nvPr>
        </p:nvSpPr>
        <p:spPr>
          <a:xfrm>
            <a:off x="6083150" y="2292630"/>
            <a:ext cx="1620000" cy="16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noProof="0" dirty="0"/>
          </a:p>
        </p:txBody>
      </p:sp>
      <p:sp>
        <p:nvSpPr>
          <p:cNvPr id="11" name="Symbol zastępczy tekstu 14"/>
          <p:cNvSpPr>
            <a:spLocks noGrp="1"/>
          </p:cNvSpPr>
          <p:nvPr>
            <p:ph type="body" sz="quarter" idx="19"/>
          </p:nvPr>
        </p:nvSpPr>
        <p:spPr>
          <a:xfrm>
            <a:off x="3326106" y="1333888"/>
            <a:ext cx="2181480" cy="885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i="1">
                <a:solidFill>
                  <a:srgbClr val="ED5D24"/>
                </a:solidFill>
              </a:defRPr>
            </a:lvl1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</p:txBody>
      </p:sp>
      <p:sp>
        <p:nvSpPr>
          <p:cNvPr id="14" name="Symbol zastępczy tekstu 8"/>
          <p:cNvSpPr>
            <a:spLocks noGrp="1"/>
          </p:cNvSpPr>
          <p:nvPr>
            <p:ph type="body" sz="quarter" idx="20"/>
          </p:nvPr>
        </p:nvSpPr>
        <p:spPr>
          <a:xfrm>
            <a:off x="3326105" y="3974856"/>
            <a:ext cx="2719652" cy="2189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0" indent="0">
              <a:spcAft>
                <a:spcPts val="600"/>
              </a:spcAft>
              <a:buNone/>
              <a:defRPr sz="1400" b="1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808038" indent="0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17" name="Symbol zastępczy obrazu 21"/>
          <p:cNvSpPr>
            <a:spLocks noGrp="1"/>
          </p:cNvSpPr>
          <p:nvPr>
            <p:ph type="pic" sz="quarter" idx="21"/>
          </p:nvPr>
        </p:nvSpPr>
        <p:spPr>
          <a:xfrm>
            <a:off x="3326106" y="2292630"/>
            <a:ext cx="1620000" cy="16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3889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8"/>
          <p:cNvCxnSpPr>
            <a:cxnSpLocks noChangeShapeType="1"/>
          </p:cNvCxnSpPr>
          <p:nvPr userDrawn="1"/>
        </p:nvCxnSpPr>
        <p:spPr bwMode="auto">
          <a:xfrm>
            <a:off x="539750" y="623728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cxnSp>
        <p:nvCxnSpPr>
          <p:cNvPr id="5" name="Łącznik prostoliniowy 9"/>
          <p:cNvCxnSpPr>
            <a:cxnSpLocks noChangeShapeType="1"/>
          </p:cNvCxnSpPr>
          <p:nvPr userDrawn="1"/>
        </p:nvCxnSpPr>
        <p:spPr bwMode="auto">
          <a:xfrm>
            <a:off x="539750" y="112553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sp>
        <p:nvSpPr>
          <p:cNvPr id="9" name="Symbol zastępczy tekstu 8"/>
          <p:cNvSpPr>
            <a:spLocks noGrp="1"/>
          </p:cNvSpPr>
          <p:nvPr>
            <p:ph type="body" sz="quarter" idx="11"/>
          </p:nvPr>
        </p:nvSpPr>
        <p:spPr>
          <a:xfrm>
            <a:off x="3275856" y="1277353"/>
            <a:ext cx="5256583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300"/>
              </a:spcAft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176213" indent="-176213">
              <a:spcBef>
                <a:spcPts val="600"/>
              </a:spcBef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361950" indent="-180975">
              <a:spcBef>
                <a:spcPts val="0"/>
              </a:spcBef>
              <a:buClr>
                <a:srgbClr val="ED5D24"/>
              </a:buCl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542925" indent="-180975">
              <a:spcBef>
                <a:spcPts val="0"/>
              </a:spcBef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Czwarty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70650" y="6278563"/>
            <a:ext cx="2133600" cy="2460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3F56A-A36E-48D9-86F0-6588124CA98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tekstu 8"/>
          <p:cNvSpPr>
            <a:spLocks noGrp="1"/>
          </p:cNvSpPr>
          <p:nvPr>
            <p:ph type="body" sz="quarter" idx="13"/>
          </p:nvPr>
        </p:nvSpPr>
        <p:spPr>
          <a:xfrm>
            <a:off x="539553" y="1268760"/>
            <a:ext cx="2573237" cy="482453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defRPr sz="1800" b="0" i="1">
                <a:solidFill>
                  <a:srgbClr val="ED5D24"/>
                </a:solidFill>
                <a:latin typeface="+mn-lt"/>
              </a:defRPr>
            </a:lvl1pPr>
            <a:lvl2pPr marL="0" indent="0">
              <a:buFontTx/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720725" indent="-182563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720725" indent="0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539553" y="342106"/>
            <a:ext cx="7992886" cy="78263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82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 i dużo te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8"/>
          <p:cNvCxnSpPr>
            <a:cxnSpLocks noChangeShapeType="1"/>
          </p:cNvCxnSpPr>
          <p:nvPr userDrawn="1"/>
        </p:nvCxnSpPr>
        <p:spPr bwMode="auto">
          <a:xfrm>
            <a:off x="539750" y="623728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cxnSp>
        <p:nvCxnSpPr>
          <p:cNvPr id="5" name="Łącznik prostoliniowy 9"/>
          <p:cNvCxnSpPr>
            <a:cxnSpLocks noChangeShapeType="1"/>
          </p:cNvCxnSpPr>
          <p:nvPr userDrawn="1"/>
        </p:nvCxnSpPr>
        <p:spPr bwMode="auto">
          <a:xfrm>
            <a:off x="539750" y="112553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sp>
        <p:nvSpPr>
          <p:cNvPr id="9" name="Symbol zastępczy tekstu 8"/>
          <p:cNvSpPr>
            <a:spLocks noGrp="1"/>
          </p:cNvSpPr>
          <p:nvPr>
            <p:ph type="body" sz="quarter" idx="11"/>
          </p:nvPr>
        </p:nvSpPr>
        <p:spPr>
          <a:xfrm>
            <a:off x="3275856" y="1277353"/>
            <a:ext cx="5256583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300"/>
              </a:spcAft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176213" indent="-176213">
              <a:spcBef>
                <a:spcPts val="200"/>
              </a:spcBef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361950" indent="-180975">
              <a:spcBef>
                <a:spcPts val="0"/>
              </a:spcBef>
              <a:buClr>
                <a:srgbClr val="ED5D24"/>
              </a:buCl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542925" indent="-180975">
              <a:spcBef>
                <a:spcPts val="0"/>
              </a:spcBef>
              <a:buFont typeface="Wingdings" panose="05000000000000000000" pitchFamily="2" charset="2"/>
              <a:buChar char="§"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Czwarty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70650" y="6278563"/>
            <a:ext cx="2133600" cy="2460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3F56A-A36E-48D9-86F0-6588124CA98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tekstu 8"/>
          <p:cNvSpPr>
            <a:spLocks noGrp="1"/>
          </p:cNvSpPr>
          <p:nvPr>
            <p:ph type="body" sz="quarter" idx="13"/>
          </p:nvPr>
        </p:nvSpPr>
        <p:spPr>
          <a:xfrm>
            <a:off x="539553" y="1268760"/>
            <a:ext cx="2573237" cy="482453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defRPr sz="1800" b="0" i="1">
                <a:solidFill>
                  <a:srgbClr val="ED5D24"/>
                </a:solidFill>
                <a:latin typeface="+mn-lt"/>
              </a:defRPr>
            </a:lvl1pPr>
            <a:lvl2pPr marL="0" indent="0">
              <a:buFontTx/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720725" indent="-182563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720725" indent="0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539553" y="342106"/>
            <a:ext cx="7992886" cy="78263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62793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ło te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8"/>
          <p:cNvCxnSpPr>
            <a:cxnSpLocks noChangeShapeType="1"/>
          </p:cNvCxnSpPr>
          <p:nvPr userDrawn="1"/>
        </p:nvCxnSpPr>
        <p:spPr bwMode="auto">
          <a:xfrm>
            <a:off x="539750" y="623728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cxnSp>
        <p:nvCxnSpPr>
          <p:cNvPr id="5" name="Łącznik prostoliniowy 9"/>
          <p:cNvCxnSpPr>
            <a:cxnSpLocks noChangeShapeType="1"/>
          </p:cNvCxnSpPr>
          <p:nvPr userDrawn="1"/>
        </p:nvCxnSpPr>
        <p:spPr bwMode="auto">
          <a:xfrm>
            <a:off x="539750" y="112553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sp>
        <p:nvSpPr>
          <p:cNvPr id="9" name="Symbol zastępczy tekstu 8"/>
          <p:cNvSpPr>
            <a:spLocks noGrp="1"/>
          </p:cNvSpPr>
          <p:nvPr>
            <p:ph type="body" sz="quarter" idx="11"/>
          </p:nvPr>
        </p:nvSpPr>
        <p:spPr>
          <a:xfrm>
            <a:off x="539552" y="1268760"/>
            <a:ext cx="7992887" cy="4824536"/>
          </a:xfrm>
        </p:spPr>
        <p:txBody>
          <a:bodyPr/>
          <a:lstStyle>
            <a:lvl1pPr marL="0" indent="0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266700" indent="-266700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542925" indent="-276225">
              <a:buClr>
                <a:srgbClr val="ED5D24"/>
              </a:buCl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809625" indent="-266700"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Czwarty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3F56A-A36E-48D9-86F0-6588124CA98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539553" y="342106"/>
            <a:ext cx="7992886" cy="782638"/>
          </a:xfrm>
        </p:spPr>
        <p:txBody>
          <a:bodyPr/>
          <a:lstStyle>
            <a:lvl1pPr>
              <a:defRPr sz="2800">
                <a:solidFill>
                  <a:srgbClr val="ED5D24"/>
                </a:solidFill>
              </a:defRPr>
            </a:lvl1pPr>
          </a:lstStyle>
          <a:p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22910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żo te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8"/>
          <p:cNvCxnSpPr>
            <a:cxnSpLocks noChangeShapeType="1"/>
          </p:cNvCxnSpPr>
          <p:nvPr userDrawn="1"/>
        </p:nvCxnSpPr>
        <p:spPr bwMode="auto">
          <a:xfrm>
            <a:off x="539750" y="623728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cxnSp>
        <p:nvCxnSpPr>
          <p:cNvPr id="5" name="Łącznik prostoliniowy 9"/>
          <p:cNvCxnSpPr>
            <a:cxnSpLocks noChangeShapeType="1"/>
          </p:cNvCxnSpPr>
          <p:nvPr userDrawn="1"/>
        </p:nvCxnSpPr>
        <p:spPr bwMode="auto">
          <a:xfrm>
            <a:off x="539750" y="112553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sp>
        <p:nvSpPr>
          <p:cNvPr id="9" name="Symbol zastępczy tekstu 8"/>
          <p:cNvSpPr>
            <a:spLocks noGrp="1"/>
          </p:cNvSpPr>
          <p:nvPr>
            <p:ph type="body" sz="quarter" idx="11"/>
          </p:nvPr>
        </p:nvSpPr>
        <p:spPr>
          <a:xfrm>
            <a:off x="539552" y="1268760"/>
            <a:ext cx="7992887" cy="4824536"/>
          </a:xfrm>
        </p:spPr>
        <p:txBody>
          <a:bodyPr/>
          <a:lstStyle>
            <a:lvl1pPr marL="0" indent="0">
              <a:defRPr sz="15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180975" indent="-180975">
              <a:defRPr sz="15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361950" indent="-180975">
              <a:buClr>
                <a:srgbClr val="ED5D24"/>
              </a:buCl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714375" indent="-17145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Czwarty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3F56A-A36E-48D9-86F0-6588124CA98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539553" y="342106"/>
            <a:ext cx="7992886" cy="78263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87076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a na pół stro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91891D-AFC1-4023-B994-3C6999D177F0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4" name="Symbol zastępczy tekstu 8"/>
          <p:cNvSpPr>
            <a:spLocks noGrp="1"/>
          </p:cNvSpPr>
          <p:nvPr>
            <p:ph type="body" sz="quarter" idx="11"/>
          </p:nvPr>
        </p:nvSpPr>
        <p:spPr>
          <a:xfrm>
            <a:off x="4499993" y="1268760"/>
            <a:ext cx="4032820" cy="4824536"/>
          </a:xfrm>
        </p:spPr>
        <p:txBody>
          <a:bodyPr/>
          <a:lstStyle>
            <a:lvl1pPr marL="0" indent="0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268288" indent="-268288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720725" indent="-277813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720725" indent="0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Czwarty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539553" y="342106"/>
            <a:ext cx="7992886" cy="78263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3205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8"/>
          <p:cNvCxnSpPr>
            <a:cxnSpLocks noChangeShapeType="1"/>
          </p:cNvCxnSpPr>
          <p:nvPr userDrawn="1"/>
        </p:nvCxnSpPr>
        <p:spPr bwMode="auto">
          <a:xfrm>
            <a:off x="539750" y="623728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cxnSp>
        <p:nvCxnSpPr>
          <p:cNvPr id="5" name="Łącznik prostoliniowy 9"/>
          <p:cNvCxnSpPr>
            <a:cxnSpLocks noChangeShapeType="1"/>
          </p:cNvCxnSpPr>
          <p:nvPr userDrawn="1"/>
        </p:nvCxnSpPr>
        <p:spPr bwMode="auto">
          <a:xfrm>
            <a:off x="539750" y="112553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3" y="342106"/>
            <a:ext cx="7992886" cy="78263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endParaRPr lang="en-US" noProof="0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11"/>
          </p:nvPr>
        </p:nvSpPr>
        <p:spPr>
          <a:xfrm>
            <a:off x="539552" y="1196752"/>
            <a:ext cx="7992887" cy="4968552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 marL="1665288" indent="-950913">
              <a:defRPr sz="1800">
                <a:latin typeface="+mj-lt"/>
                <a:cs typeface="Times New Roman" pitchFamily="18" charset="0"/>
              </a:defRPr>
            </a:lvl4pPr>
          </a:lstStyle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Czwarty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7D3F56A-A36E-48D9-86F0-6588124CA989}" type="slidenum">
              <a:rPr lang="en-US" noProof="0" smtClean="0"/>
              <a:pPr>
                <a:defRPr/>
              </a:pPr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6185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zekład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4911" y="2276872"/>
            <a:ext cx="6523353" cy="2376264"/>
          </a:xfrm>
          <a:prstGeom prst="rect">
            <a:avLst/>
          </a:prstGeom>
        </p:spPr>
        <p:txBody>
          <a:bodyPr anchor="ctr"/>
          <a:lstStyle>
            <a:lvl1pPr>
              <a:defRPr sz="4800" b="1" i="1">
                <a:solidFill>
                  <a:srgbClr val="ED5D24"/>
                </a:solidFill>
              </a:defRPr>
            </a:lvl1pPr>
          </a:lstStyle>
          <a:p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896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zekładka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3296"/>
          </a:xfrm>
        </p:spPr>
        <p:txBody>
          <a:bodyPr anchor="t"/>
          <a:lstStyle>
            <a:lvl1pPr>
              <a:defRPr>
                <a:solidFill>
                  <a:srgbClr val="ED5D2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4911" y="1556792"/>
            <a:ext cx="6523353" cy="2952328"/>
          </a:xfrm>
          <a:prstGeom prst="rect">
            <a:avLst/>
          </a:prstGeom>
        </p:spPr>
        <p:txBody>
          <a:bodyPr anchor="ctr"/>
          <a:lstStyle>
            <a:lvl1pPr>
              <a:defRPr sz="4800" b="1" i="1">
                <a:solidFill>
                  <a:schemeClr val="bg1"/>
                </a:solidFill>
                <a:effectLst>
                  <a:outerShdw blurRad="114300" dist="38100" dir="5400000" algn="ctr" rotWithShape="0">
                    <a:schemeClr val="bg1">
                      <a:lumMod val="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2907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2069448"/>
            <a:ext cx="9144000" cy="3024187"/>
          </a:xfrm>
          <a:prstGeom prst="rect">
            <a:avLst/>
          </a:prstGeom>
          <a:solidFill>
            <a:srgbClr val="FEF4DB">
              <a:alpha val="5803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57950"/>
            <a:ext cx="9144000" cy="400050"/>
          </a:xfrm>
          <a:prstGeom prst="rect">
            <a:avLst/>
          </a:prstGeom>
          <a:solidFill>
            <a:srgbClr val="FEF4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539750" y="6527800"/>
            <a:ext cx="11525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l-PL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www.skslegal.pl</a:t>
            </a:r>
          </a:p>
        </p:txBody>
      </p:sp>
      <p:grpSp>
        <p:nvGrpSpPr>
          <p:cNvPr id="14" name="Grupa 11"/>
          <p:cNvGrpSpPr>
            <a:grpSpLocks/>
          </p:cNvGrpSpPr>
          <p:nvPr/>
        </p:nvGrpSpPr>
        <p:grpSpPr bwMode="auto">
          <a:xfrm>
            <a:off x="539750" y="1878013"/>
            <a:ext cx="3384550" cy="3351212"/>
            <a:chOff x="539750" y="1878013"/>
            <a:chExt cx="3384550" cy="3351212"/>
          </a:xfrm>
        </p:grpSpPr>
        <p:pic>
          <p:nvPicPr>
            <p:cNvPr id="15" name="Picture 5" descr="sks_legal_001_medium_rg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750" y="1881188"/>
              <a:ext cx="1651000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sks_legal_006_small_rg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750" y="3602038"/>
              <a:ext cx="1651000" cy="162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8" descr="sks_pi_001_large_cmyk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3300" y="1878013"/>
              <a:ext cx="1651000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9" descr="\\Srv12\pah$\Marketing i PR\Zdjęcia\Inne\Zdjęcia praktyk\Nowe\2.jp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6475" y="3600450"/>
              <a:ext cx="1647825" cy="1627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73550" y="2276873"/>
            <a:ext cx="4413250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</p:txBody>
      </p:sp>
      <p:pic>
        <p:nvPicPr>
          <p:cNvPr id="13" name="Picture 2" descr="X:\3. Wzorce\Logotyp SKS\Nowe logo\sks_logo_ow_RGB_150dpi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58" y="534519"/>
            <a:ext cx="2309173" cy="79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ts val="1800"/>
        </a:spcAft>
        <a:defRPr sz="4000" b="1" i="1">
          <a:solidFill>
            <a:srgbClr val="FF5200"/>
          </a:solidFill>
          <a:latin typeface="+mj-lt"/>
          <a:ea typeface="+mj-ea"/>
          <a:cs typeface="Times New Roman" pitchFamily="18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54301A"/>
          </a:solidFill>
          <a:latin typeface="Times New Roman" pitchFamily="18" charset="0"/>
          <a:cs typeface="Times New Roman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54301A"/>
          </a:solidFill>
          <a:latin typeface="Times New Roman" pitchFamily="18" charset="0"/>
          <a:cs typeface="Times New Roman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54301A"/>
          </a:solidFill>
          <a:latin typeface="Times New Roman" pitchFamily="18" charset="0"/>
          <a:cs typeface="Times New Roman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54301A"/>
          </a:solidFill>
          <a:latin typeface="Times New Roman" pitchFamily="18" charset="0"/>
          <a:cs typeface="Times New Roman" pitchFamily="18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54301A"/>
          </a:solidFill>
          <a:latin typeface="Calibri" pitchFamily="34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54301A"/>
          </a:solidFill>
          <a:latin typeface="Calibri" pitchFamily="34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54301A"/>
          </a:solidFill>
          <a:latin typeface="Calibri" pitchFamily="34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54301A"/>
          </a:solidFill>
          <a:latin typeface="Calibri" pitchFamily="34" charset="0"/>
        </a:defRPr>
      </a:lvl9pPr>
    </p:titleStyle>
    <p:bodyStyle>
      <a:lvl1pPr marL="0" indent="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charset="0"/>
        <a:buNone/>
        <a:defRPr sz="4000" b="1" i="1">
          <a:solidFill>
            <a:srgbClr val="ED5D24"/>
          </a:solidFill>
          <a:latin typeface="+mn-lt"/>
          <a:ea typeface="+mn-ea"/>
          <a:cs typeface="+mn-cs"/>
        </a:defRPr>
      </a:lvl1pPr>
      <a:lvl2pPr marL="0" indent="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None/>
        <a:defRPr sz="2000" b="1" i="1">
          <a:solidFill>
            <a:schemeClr val="tx1"/>
          </a:solidFill>
          <a:latin typeface="+mn-l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68760"/>
            <a:ext cx="7993063" cy="482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Trzeci</a:t>
            </a:r>
            <a:r>
              <a:rPr lang="en-US" noProof="0" dirty="0" smtClean="0"/>
              <a:t> </a:t>
            </a:r>
            <a:r>
              <a:rPr lang="en-US" noProof="0" dirty="0" err="1" smtClean="0"/>
              <a:t>poziom</a:t>
            </a:r>
            <a:endParaRPr lang="en-US" noProof="0" dirty="0" smtClean="0"/>
          </a:p>
        </p:txBody>
      </p:sp>
      <p:sp>
        <p:nvSpPr>
          <p:cNvPr id="2498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0650" y="6278563"/>
            <a:ext cx="2133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1pPr>
          </a:lstStyle>
          <a:p>
            <a:pPr>
              <a:defRPr/>
            </a:pPr>
            <a:fld id="{7491891D-AFC1-4023-B994-3C6999D177F0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  <p:cxnSp>
        <p:nvCxnSpPr>
          <p:cNvPr id="2054" name="Łącznik prostoliniowy 4"/>
          <p:cNvCxnSpPr>
            <a:cxnSpLocks noChangeShapeType="1"/>
          </p:cNvCxnSpPr>
          <p:nvPr/>
        </p:nvCxnSpPr>
        <p:spPr bwMode="auto">
          <a:xfrm>
            <a:off x="630238" y="1657350"/>
            <a:ext cx="8020050" cy="0"/>
          </a:xfrm>
          <a:prstGeom prst="line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2055" name="Łącznik prostoliniowy 27"/>
          <p:cNvCxnSpPr>
            <a:cxnSpLocks noChangeShapeType="1"/>
          </p:cNvCxnSpPr>
          <p:nvPr/>
        </p:nvCxnSpPr>
        <p:spPr bwMode="auto">
          <a:xfrm>
            <a:off x="539750" y="623728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cxnSp>
        <p:nvCxnSpPr>
          <p:cNvPr id="2056" name="Łącznik prostoliniowy 28"/>
          <p:cNvCxnSpPr>
            <a:cxnSpLocks noChangeShapeType="1"/>
          </p:cNvCxnSpPr>
          <p:nvPr/>
        </p:nvCxnSpPr>
        <p:spPr bwMode="auto">
          <a:xfrm>
            <a:off x="539750" y="112553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pic>
        <p:nvPicPr>
          <p:cNvPr id="11" name="Picture 2" descr="X:\3. Wzorce\Logotyp SKS\Nowe logo\sks_logo_ow_RGB_150dpi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0788"/>
            <a:ext cx="1099633" cy="37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41313"/>
            <a:ext cx="79930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r>
              <a:rPr lang="en-US" noProof="0" dirty="0" smtClean="0"/>
              <a:t>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tytułu</a:t>
            </a:r>
            <a:endParaRPr lang="en-US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9" r:id="rId2"/>
    <p:sldLayoutId id="2147483736" r:id="rId3"/>
    <p:sldLayoutId id="2147483762" r:id="rId4"/>
    <p:sldLayoutId id="2147483749" r:id="rId5"/>
    <p:sldLayoutId id="214748377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i="1">
          <a:solidFill>
            <a:srgbClr val="ED5D24"/>
          </a:solidFill>
          <a:latin typeface="+mn-lt"/>
          <a:ea typeface="+mj-ea"/>
          <a:cs typeface="Times New Roman" pitchFamily="18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>
          <a:solidFill>
            <a:srgbClr val="54301A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>
          <a:solidFill>
            <a:srgbClr val="54301A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>
          <a:solidFill>
            <a:srgbClr val="54301A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>
          <a:solidFill>
            <a:srgbClr val="54301A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A66A09"/>
          </a:solidFill>
          <a:latin typeface="Calibri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A66A09"/>
          </a:solidFill>
          <a:latin typeface="Calibri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A66A09"/>
          </a:solidFill>
          <a:latin typeface="Calibri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A66A09"/>
          </a:solidFill>
          <a:latin typeface="Calibri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54301A"/>
        </a:buClr>
        <a:buFont typeface="Wingdings" pitchFamily="2" charset="2"/>
        <a:defRPr sz="20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Times New Roman" pitchFamily="18" charset="0"/>
        </a:defRPr>
      </a:lvl1pPr>
      <a:lvl2pPr marL="442913" indent="-263525" algn="just" rtl="0" eaLnBrk="0" fontAlgn="base" hangingPunct="0">
        <a:spcBef>
          <a:spcPct val="20000"/>
        </a:spcBef>
        <a:spcAft>
          <a:spcPct val="0"/>
        </a:spcAft>
        <a:buClr>
          <a:srgbClr val="ED5D24"/>
        </a:buClr>
        <a:buFont typeface="Wingdings" pitchFamily="2" charset="2"/>
        <a:buChar char="§"/>
        <a:defRPr sz="2000">
          <a:solidFill>
            <a:schemeClr val="tx1">
              <a:lumMod val="85000"/>
              <a:lumOff val="15000"/>
            </a:schemeClr>
          </a:solidFill>
          <a:latin typeface="+mj-lt"/>
          <a:cs typeface="Times New Roman" pitchFamily="18" charset="0"/>
        </a:defRPr>
      </a:lvl2pPr>
      <a:lvl3pPr marL="803275" indent="-265113" algn="just" rtl="0" eaLnBrk="0" fontAlgn="base" hangingPunct="0">
        <a:spcBef>
          <a:spcPct val="20000"/>
        </a:spcBef>
        <a:spcAft>
          <a:spcPct val="0"/>
        </a:spcAft>
        <a:buClr>
          <a:srgbClr val="54301A"/>
        </a:buClr>
        <a:buFont typeface="Wingdings" pitchFamily="2" charset="2"/>
        <a:buChar char="§"/>
        <a:defRPr>
          <a:solidFill>
            <a:schemeClr val="tx1">
              <a:lumMod val="85000"/>
              <a:lumOff val="15000"/>
            </a:schemeClr>
          </a:solidFill>
          <a:latin typeface="+mj-lt"/>
          <a:cs typeface="Times New Roman" pitchFamily="18" charset="0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  <a:cs typeface="Times New Roman" pitchFamily="18" charset="0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Times New Roman" pitchFamily="18" charset="0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0" y="1925188"/>
            <a:ext cx="9144000" cy="3024187"/>
          </a:xfrm>
          <a:prstGeom prst="rect">
            <a:avLst/>
          </a:prstGeom>
          <a:solidFill>
            <a:srgbClr val="FEF4DB">
              <a:alpha val="5803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dirty="0">
              <a:solidFill>
                <a:srgbClr val="ED5D24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12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2" y="2133600"/>
            <a:ext cx="640794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style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tekstu</a:t>
            </a:r>
            <a:endParaRPr lang="en-US" noProof="0" dirty="0" smtClean="0"/>
          </a:p>
        </p:txBody>
      </p:sp>
      <p:pic>
        <p:nvPicPr>
          <p:cNvPr id="7" name="Picture 2" descr="X:\3. Wzorce\Logotyp SKS\Nowe logo\sks_logo_ow_RGB_150dp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0788"/>
            <a:ext cx="1099633" cy="37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Clr>
          <a:srgbClr val="54301A"/>
        </a:buClr>
        <a:buFont typeface="Wingdings" pitchFamily="2" charset="2"/>
        <a:defRPr sz="4400" b="1" i="1">
          <a:solidFill>
            <a:srgbClr val="ED5D24"/>
          </a:solidFill>
          <a:latin typeface="+mn-lt"/>
          <a:ea typeface="+mn-ea"/>
          <a:cs typeface="+mn-cs"/>
        </a:defRPr>
      </a:lvl1pPr>
      <a:lvl2pPr marL="358775" indent="-179388" algn="l" rtl="0" eaLnBrk="0" fontAlgn="base" hangingPunct="0">
        <a:spcBef>
          <a:spcPct val="20000"/>
        </a:spcBef>
        <a:spcAft>
          <a:spcPct val="0"/>
        </a:spcAft>
        <a:buClr>
          <a:srgbClr val="54301A"/>
        </a:buClr>
        <a:buFont typeface="Wingdings" pitchFamily="2" charset="2"/>
        <a:buChar char="§"/>
        <a:defRPr>
          <a:solidFill>
            <a:srgbClr val="54301A"/>
          </a:solidFill>
          <a:latin typeface="+mn-lt"/>
        </a:defRPr>
      </a:lvl2pPr>
      <a:lvl3pPr marL="719138" indent="-180975" algn="l" rtl="0" eaLnBrk="0" fontAlgn="base" hangingPunct="0">
        <a:spcBef>
          <a:spcPct val="20000"/>
        </a:spcBef>
        <a:spcAft>
          <a:spcPct val="0"/>
        </a:spcAft>
        <a:buClr>
          <a:srgbClr val="54301A"/>
        </a:buClr>
        <a:buFont typeface="Wingdings" pitchFamily="2" charset="2"/>
        <a:buChar char="§"/>
        <a:defRPr sz="1600">
          <a:solidFill>
            <a:srgbClr val="54301A"/>
          </a:solidFill>
          <a:latin typeface="+mn-lt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818188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www.skslegal.pl</a:t>
            </a:r>
            <a:endParaRPr lang="pl-PL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17160" y="2060575"/>
            <a:ext cx="8351838" cy="1152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4301A"/>
              </a:buClr>
              <a:buFont typeface="Wingdings" pitchFamily="2" charset="2"/>
              <a:defRPr sz="1200" b="1">
                <a:solidFill>
                  <a:srgbClr val="5C4032"/>
                </a:solidFill>
                <a:latin typeface="+mn-lt"/>
                <a:ea typeface="+mn-ea"/>
                <a:cs typeface="+mn-cs"/>
              </a:defRPr>
            </a:lvl1pPr>
            <a:lvl2pPr marL="358775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4301A"/>
              </a:buClr>
              <a:buFont typeface="Wingdings" pitchFamily="2" charset="2"/>
              <a:buChar char="§"/>
              <a:defRPr sz="1600">
                <a:solidFill>
                  <a:srgbClr val="54301A"/>
                </a:solidFill>
                <a:latin typeface="+mn-lt"/>
                <a:cs typeface="+mn-cs"/>
              </a:defRPr>
            </a:lvl2pPr>
            <a:lvl3pPr marL="719138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4301A"/>
              </a:buClr>
              <a:buFont typeface="Wingdings" pitchFamily="2" charset="2"/>
              <a:buChar char="§"/>
              <a:defRPr sz="1400">
                <a:solidFill>
                  <a:srgbClr val="54301A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9pPr>
          </a:lstStyle>
          <a:p>
            <a:pPr marL="0" indent="0" defTabSz="914400" eaLnBrk="1" hangingPunct="1"/>
            <a:r>
              <a:rPr lang="en-US" altLang="pl-PL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Warsaw</a:t>
            </a:r>
          </a:p>
          <a:p>
            <a:pPr marL="0" indent="0" defTabSz="914400" eaLnBrk="1" hangingPunct="1"/>
            <a:r>
              <a:rPr lang="en-US" altLang="pl-PL" b="0" kern="0" noProof="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ul</a:t>
            </a:r>
            <a:r>
              <a:rPr lang="en-US" altLang="pl-PL" b="0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. </a:t>
            </a:r>
            <a:r>
              <a:rPr lang="pl-PL" altLang="pl-PL" b="0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Jasna 26</a:t>
            </a:r>
            <a:endParaRPr lang="en-US" altLang="pl-PL" b="0" kern="0" noProof="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marL="0" indent="0" defTabSz="914400" eaLnBrk="1" hangingPunct="1"/>
            <a:r>
              <a:rPr lang="en-US" altLang="pl-PL" b="0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0</a:t>
            </a:r>
            <a:r>
              <a:rPr lang="pl-PL" altLang="pl-PL" b="0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0</a:t>
            </a:r>
            <a:r>
              <a:rPr lang="en-US" altLang="pl-PL" b="0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-0</a:t>
            </a:r>
            <a:r>
              <a:rPr lang="pl-PL" altLang="pl-PL" b="0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54</a:t>
            </a:r>
            <a:r>
              <a:rPr lang="en-US" altLang="pl-PL" b="0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Warszawa</a:t>
            </a:r>
          </a:p>
          <a:p>
            <a:pPr marL="0" indent="0" defTabSz="914400" eaLnBrk="1" hangingPunct="1"/>
            <a:r>
              <a:rPr lang="en-US" altLang="pl-PL" b="0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tel.: +48 22 608 70 00</a:t>
            </a:r>
          </a:p>
          <a:p>
            <a:pPr marL="0" indent="0" defTabSz="914400" eaLnBrk="1" hangingPunct="1"/>
            <a:r>
              <a:rPr lang="en-US" altLang="pl-PL" b="0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fax: +48 22 608 70 70</a:t>
            </a:r>
          </a:p>
          <a:p>
            <a:pPr marL="0" indent="0" defTabSz="914400" eaLnBrk="1" hangingPunct="1"/>
            <a:r>
              <a:rPr lang="en-US" altLang="pl-PL" b="0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office@skslegal.pl</a:t>
            </a:r>
          </a:p>
          <a:p>
            <a:pPr marL="0" indent="0" defTabSz="914400" eaLnBrk="1" hangingPunct="1"/>
            <a:endParaRPr lang="en-US" altLang="pl-PL" b="0" kern="0" noProof="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81451" y="3787775"/>
            <a:ext cx="2376487" cy="138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altLang="pl-PL" sz="1200" b="1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Poznan</a:t>
            </a:r>
          </a:p>
          <a:p>
            <a:pPr marL="342900" indent="-342900" algn="ctr"/>
            <a:r>
              <a:rPr lang="en-US" altLang="pl-PL" sz="1200" noProof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ul</a:t>
            </a:r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. </a:t>
            </a:r>
            <a:r>
              <a:rPr lang="en-US" altLang="pl-PL" sz="1200" noProof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Mickiewicza</a:t>
            </a:r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35</a:t>
            </a:r>
          </a:p>
          <a:p>
            <a:pPr marL="342900" indent="-342900" algn="ctr"/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60-837 </a:t>
            </a:r>
            <a:r>
              <a:rPr lang="en-US" altLang="pl-PL" sz="1200" noProof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Poznań</a:t>
            </a:r>
            <a:endParaRPr lang="en-US" altLang="pl-PL" sz="1200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imes New Roman" pitchFamily="18" charset="0"/>
            </a:endParaRPr>
          </a:p>
          <a:p>
            <a:pPr marL="342900" indent="-342900" algn="ctr"/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tel.: +48 61 856 04 20</a:t>
            </a:r>
          </a:p>
          <a:p>
            <a:pPr marL="342900" indent="-342900" algn="ctr"/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fax: +48 61 856 05 67</a:t>
            </a:r>
          </a:p>
          <a:p>
            <a:pPr marL="342900" indent="-342900" algn="ctr"/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office.poznan@skslegal.pl</a:t>
            </a:r>
            <a:endParaRPr lang="en-US" altLang="pl-PL" sz="1200" noProof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400813" y="3787775"/>
            <a:ext cx="2376488" cy="138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altLang="pl-PL" sz="1200" b="1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Katowice</a:t>
            </a:r>
          </a:p>
          <a:p>
            <a:pPr marL="342900" indent="-342900" algn="ctr"/>
            <a:r>
              <a:rPr lang="en-US" altLang="pl-PL" sz="1200" noProof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ul</a:t>
            </a:r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. </a:t>
            </a:r>
            <a:r>
              <a:rPr lang="en-US" altLang="pl-PL" sz="1200" noProof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Chorzowska</a:t>
            </a:r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152</a:t>
            </a:r>
          </a:p>
          <a:p>
            <a:pPr marL="342900" indent="-342900" algn="ctr"/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40-1</a:t>
            </a:r>
            <a:r>
              <a:rPr lang="pl-PL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0</a:t>
            </a:r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1 Katowice</a:t>
            </a:r>
          </a:p>
          <a:p>
            <a:pPr marL="342900" indent="-342900" algn="ctr"/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tel.: +48 32 731 59 86</a:t>
            </a:r>
          </a:p>
          <a:p>
            <a:pPr marL="342900" indent="-342900" algn="ctr"/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fax: +48 32 7</a:t>
            </a:r>
            <a:r>
              <a:rPr lang="pl-PL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3</a:t>
            </a:r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1 51 70</a:t>
            </a:r>
          </a:p>
          <a:p>
            <a:pPr marL="342900" indent="-342900" algn="ctr"/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office.katowice@skslegal.pl</a:t>
            </a:r>
            <a:endParaRPr lang="en-US" altLang="pl-PL" sz="1200" noProof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921763" y="3787775"/>
            <a:ext cx="2376488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altLang="pl-PL" sz="1200" b="1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Wroclaw</a:t>
            </a:r>
          </a:p>
          <a:p>
            <a:pPr marL="342900" indent="-342900" algn="ctr"/>
            <a:r>
              <a:rPr lang="en-US" altLang="pl-PL" sz="1200" noProof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Plac</a:t>
            </a:r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pl-PL" sz="1200" noProof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Solny</a:t>
            </a:r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16</a:t>
            </a:r>
          </a:p>
          <a:p>
            <a:pPr marL="342900" indent="-342900" algn="ctr"/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50-062 </a:t>
            </a:r>
            <a:r>
              <a:rPr lang="en-US" altLang="pl-PL" sz="1200" noProof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Wrocław</a:t>
            </a:r>
            <a:endParaRPr lang="en-US" altLang="pl-PL" sz="1200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imes New Roman" pitchFamily="18" charset="0"/>
            </a:endParaRPr>
          </a:p>
          <a:p>
            <a:pPr marL="342900" indent="-342900" algn="ctr"/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tel.: +48 71 346 77 00 </a:t>
            </a:r>
          </a:p>
          <a:p>
            <a:pPr marL="342900" indent="-342900" algn="ctr"/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fax: +48 71 346 77 09</a:t>
            </a:r>
          </a:p>
          <a:p>
            <a:pPr marL="342900" indent="-342900" algn="ctr"/>
            <a:r>
              <a:rPr lang="en-US" altLang="pl-PL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office.wroclaw@skslegal.pl</a:t>
            </a:r>
            <a:endParaRPr lang="en-US" altLang="pl-PL" sz="1200" noProof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8" name="Picture 2" descr="X:\3. Wzorce\Logotyp SKS\Nowe logo\sks_logo_ow_RGB_150dpi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414" y="692696"/>
            <a:ext cx="2309173" cy="79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59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41313"/>
            <a:ext cx="79930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lnSpc>
                <a:spcPct val="80000"/>
              </a:lnSpc>
              <a:spcAft>
                <a:spcPct val="0"/>
              </a:spcAft>
            </a:pPr>
            <a:r>
              <a:rPr lang="en-US" noProof="0" dirty="0" err="1" smtClean="0"/>
              <a:t>Kliknij</a:t>
            </a:r>
            <a:r>
              <a:rPr lang="en-US" noProof="0" dirty="0" smtClean="0"/>
              <a:t>, aby </a:t>
            </a:r>
            <a:r>
              <a:rPr lang="en-US" noProof="0" dirty="0" err="1" smtClean="0"/>
              <a:t>edytować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</a:t>
            </a:r>
            <a:r>
              <a:rPr lang="en-US" noProof="0" dirty="0" smtClean="0"/>
              <a:t> </a:t>
            </a:r>
            <a:r>
              <a:rPr lang="en-US" noProof="0" dirty="0" err="1" smtClean="0"/>
              <a:t>wzorca</a:t>
            </a:r>
            <a:r>
              <a:rPr lang="en-US" noProof="0" dirty="0" smtClean="0"/>
              <a:t> </a:t>
            </a:r>
            <a:r>
              <a:rPr lang="en-US" noProof="0" dirty="0" err="1" smtClean="0"/>
              <a:t>tytułu</a:t>
            </a:r>
            <a:endParaRPr lang="en-US" noProof="0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0650" y="6278563"/>
            <a:ext cx="2133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defRPr>
            </a:lvl1pPr>
          </a:lstStyle>
          <a:p>
            <a:pPr>
              <a:defRPr/>
            </a:pPr>
            <a:fld id="{7491891D-AFC1-4023-B994-3C6999D177F0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  <p:cxnSp>
        <p:nvCxnSpPr>
          <p:cNvPr id="10" name="Łącznik prostoliniowy 4"/>
          <p:cNvCxnSpPr>
            <a:cxnSpLocks noChangeShapeType="1"/>
          </p:cNvCxnSpPr>
          <p:nvPr/>
        </p:nvCxnSpPr>
        <p:spPr bwMode="auto">
          <a:xfrm>
            <a:off x="630238" y="1657350"/>
            <a:ext cx="8020050" cy="0"/>
          </a:xfrm>
          <a:prstGeom prst="line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1" name="Łącznik prostoliniowy 27"/>
          <p:cNvCxnSpPr>
            <a:cxnSpLocks noChangeShapeType="1"/>
          </p:cNvCxnSpPr>
          <p:nvPr/>
        </p:nvCxnSpPr>
        <p:spPr bwMode="auto">
          <a:xfrm>
            <a:off x="539750" y="623728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cxnSp>
        <p:nvCxnSpPr>
          <p:cNvPr id="12" name="Łącznik prostoliniowy 28"/>
          <p:cNvCxnSpPr>
            <a:cxnSpLocks noChangeShapeType="1"/>
          </p:cNvCxnSpPr>
          <p:nvPr/>
        </p:nvCxnSpPr>
        <p:spPr bwMode="auto">
          <a:xfrm>
            <a:off x="539750" y="1125538"/>
            <a:ext cx="7993063" cy="0"/>
          </a:xfrm>
          <a:prstGeom prst="line">
            <a:avLst/>
          </a:prstGeom>
          <a:noFill/>
          <a:ln w="9525" algn="ctr">
            <a:solidFill>
              <a:srgbClr val="E7CFB7"/>
            </a:solidFill>
            <a:round/>
            <a:headEnd/>
            <a:tailEnd/>
          </a:ln>
        </p:spPr>
      </p:cxnSp>
      <p:pic>
        <p:nvPicPr>
          <p:cNvPr id="13" name="Picture 2" descr="X:\3. Wzorce\Logotyp SKS\Nowe logo\sks_logo_ow_RGB_150dp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0788"/>
            <a:ext cx="1099633" cy="37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38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6" r:id="rId2"/>
    <p:sldLayoutId id="2147483777" r:id="rId3"/>
    <p:sldLayoutId id="2147483778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i="1" kern="1200" noProof="0" dirty="0" smtClean="0">
          <a:solidFill>
            <a:srgbClr val="ED5D24"/>
          </a:solidFill>
          <a:latin typeface="+mn-lt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lang="en-US" sz="2000" kern="1200" noProof="0" dirty="0" smtClean="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Times New Roman" pitchFamily="18" charset="0"/>
        </a:defRPr>
      </a:lvl1pPr>
      <a:lvl2pPr marL="522287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lang="en-US" sz="2000" kern="1200" noProof="0" dirty="0" smtClean="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Times New Roman" pitchFamily="18" charset="0"/>
        </a:defRPr>
      </a:lvl2pPr>
      <a:lvl3pPr marL="881063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lang="en-US" sz="2400" kern="1200" noProof="0" dirty="0" smtClean="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pl-PL" sz="2800" dirty="0" smtClean="0"/>
          </a:p>
          <a:p>
            <a:r>
              <a:rPr lang="pl-PL" sz="2800" dirty="0"/>
              <a:t>dr hab. ANDRZEJ SZLĘZAK</a:t>
            </a:r>
          </a:p>
          <a:p>
            <a:r>
              <a:rPr lang="pl-PL" sz="1800" dirty="0"/>
              <a:t>Profesor Uniwersytetu SWPS </a:t>
            </a:r>
            <a:r>
              <a:rPr lang="pl-PL" sz="1800" dirty="0" smtClean="0"/>
              <a:t>w Warszawie</a:t>
            </a:r>
            <a:endParaRPr lang="pl-PL" sz="1800" dirty="0"/>
          </a:p>
          <a:p>
            <a:r>
              <a:rPr lang="pl-PL" sz="1800" dirty="0"/>
              <a:t>Kancelaria SK&amp;S</a:t>
            </a:r>
          </a:p>
          <a:p>
            <a:endParaRPr lang="pl-PL" sz="2800" dirty="0"/>
          </a:p>
          <a:p>
            <a:r>
              <a:rPr lang="pl-PL" sz="3000" dirty="0"/>
              <a:t>PISEMNE ZEZNANIA ŚWIADKÓW </a:t>
            </a:r>
            <a:r>
              <a:rPr lang="pl-PL" sz="3000" dirty="0" smtClean="0"/>
              <a:t>W </a:t>
            </a:r>
            <a:r>
              <a:rPr lang="pl-PL" sz="3000" dirty="0"/>
              <a:t>ARBITRAŻU</a:t>
            </a:r>
            <a:endParaRPr lang="pl-P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4276040" y="5676155"/>
            <a:ext cx="4472424" cy="35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ts val="1200"/>
              </a:spcAft>
              <a:defRPr sz="2800" b="1" i="1">
                <a:solidFill>
                  <a:srgbClr val="FF5200"/>
                </a:solidFill>
                <a:latin typeface="+mj-lt"/>
                <a:ea typeface="+mj-ea"/>
                <a:cs typeface="Times New Roman" pitchFamily="18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54301A"/>
                </a:solidFill>
                <a:latin typeface="Times New Roman" pitchFamily="18" charset="0"/>
                <a:cs typeface="Times New Roman" pitchFamily="18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54301A"/>
                </a:solidFill>
                <a:latin typeface="Times New Roman" pitchFamily="18" charset="0"/>
                <a:cs typeface="Times New Roman" pitchFamily="18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54301A"/>
                </a:solidFill>
                <a:latin typeface="Times New Roman" pitchFamily="18" charset="0"/>
                <a:cs typeface="Times New Roman" pitchFamily="18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54301A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54301A"/>
                </a:solidFill>
                <a:latin typeface="Calibri" pitchFamily="34" charset="0"/>
              </a:defRPr>
            </a:lvl6pPr>
            <a:lvl7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54301A"/>
                </a:solidFill>
                <a:latin typeface="Calibri" pitchFamily="34" charset="0"/>
              </a:defRPr>
            </a:lvl7pPr>
            <a:lvl8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54301A"/>
                </a:solidFill>
                <a:latin typeface="Calibri" pitchFamily="34" charset="0"/>
              </a:defRPr>
            </a:lvl8pPr>
            <a:lvl9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54301A"/>
                </a:solidFill>
                <a:latin typeface="Calibri" pitchFamily="34" charset="0"/>
              </a:defRPr>
            </a:lvl9pPr>
          </a:lstStyle>
          <a:p>
            <a:r>
              <a:rPr lang="pl-PL" sz="1200" dirty="0"/>
              <a:t>KONFERENCJA W POZNANIU – 9/10 XI 2017 R.</a:t>
            </a:r>
          </a:p>
        </p:txBody>
      </p:sp>
    </p:spTree>
    <p:extLst>
      <p:ext uri="{BB962C8B-B14F-4D97-AF65-F5344CB8AC3E}">
        <p14:creationId xmlns:p14="http://schemas.microsoft.com/office/powerpoint/2010/main" val="361057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93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80975" lvl="2" indent="0">
              <a:buNone/>
            </a:pPr>
            <a:endParaRPr lang="pl-PL" sz="1300" b="1" dirty="0" smtClean="0"/>
          </a:p>
          <a:p>
            <a:pPr marL="180975" lvl="2" indent="0">
              <a:buNone/>
            </a:pPr>
            <a:r>
              <a:rPr lang="pl-PL" b="1" dirty="0" smtClean="0"/>
              <a:t>1. 	CO </a:t>
            </a:r>
            <a:r>
              <a:rPr lang="pl-PL" b="1" dirty="0"/>
              <a:t>TO JEST?</a:t>
            </a:r>
            <a:endParaRPr lang="pl-PL" dirty="0"/>
          </a:p>
          <a:p>
            <a:r>
              <a:rPr lang="pl-PL" sz="1400" b="1" dirty="0"/>
              <a:t> </a:t>
            </a:r>
            <a:endParaRPr lang="pl-PL" sz="1400" dirty="0"/>
          </a:p>
          <a:p>
            <a:pPr marL="180975" lvl="2" indent="0">
              <a:buNone/>
            </a:pPr>
            <a:r>
              <a:rPr lang="pl-PL" b="1" dirty="0" smtClean="0"/>
              <a:t>	Pisemne </a:t>
            </a:r>
            <a:r>
              <a:rPr lang="pl-PL" b="1" dirty="0"/>
              <a:t>przedstawienie faktów znanych świadkowi.</a:t>
            </a:r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56A-A36E-48D9-86F0-6588124CA989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PISEMNE ZEZNANIA ŚWIADKÓW W ARBITRAŻU</a:t>
            </a:r>
          </a:p>
        </p:txBody>
      </p:sp>
    </p:spTree>
    <p:extLst>
      <p:ext uri="{BB962C8B-B14F-4D97-AF65-F5344CB8AC3E}">
        <p14:creationId xmlns:p14="http://schemas.microsoft.com/office/powerpoint/2010/main" val="417971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buClrTx/>
              <a:buFont typeface="Arial" panose="020B0604020202020204" pitchFamily="34" charset="0"/>
              <a:buChar char="•"/>
            </a:pPr>
            <a:endParaRPr lang="pl-PL" b="1" dirty="0"/>
          </a:p>
          <a:p>
            <a:pPr marL="0" lvl="1" indent="0">
              <a:buNone/>
            </a:pPr>
            <a:r>
              <a:rPr lang="pl-PL" sz="1400" b="1" dirty="0" smtClean="0"/>
              <a:t>2. </a:t>
            </a:r>
            <a:r>
              <a:rPr lang="pl-PL" sz="1400" b="1" dirty="0"/>
              <a:t>	</a:t>
            </a:r>
            <a:r>
              <a:rPr lang="pl-PL" sz="1400" b="1" dirty="0" smtClean="0"/>
              <a:t>CZY </a:t>
            </a:r>
            <a:r>
              <a:rPr lang="pl-PL" sz="1400" b="1" dirty="0"/>
              <a:t>POLSKIE PRAWO PROCESOWE PODOBNĄ INSTYTUCJĘ PRZEWIDUJE?</a:t>
            </a:r>
            <a:endParaRPr lang="pl-PL" sz="1400" dirty="0"/>
          </a:p>
          <a:p>
            <a:r>
              <a:rPr lang="pl-PL" sz="1400" b="1" dirty="0"/>
              <a:t> </a:t>
            </a:r>
            <a:endParaRPr lang="pl-PL" sz="1400" dirty="0"/>
          </a:p>
          <a:p>
            <a:r>
              <a:rPr lang="pl-PL" sz="1400" b="1" dirty="0"/>
              <a:t>	</a:t>
            </a:r>
            <a:r>
              <a:rPr lang="pl-PL" sz="1400" b="1" dirty="0" smtClean="0"/>
              <a:t>Zob</a:t>
            </a:r>
            <a:r>
              <a:rPr lang="pl-PL" sz="1400" b="1" dirty="0"/>
              <a:t>. np. europejskie postępowanie w sprawie drobnych roszczeń: art. 505</a:t>
            </a:r>
            <a:r>
              <a:rPr lang="pl-PL" sz="1400" b="1" baseline="30000" dirty="0"/>
              <a:t>25 </a:t>
            </a:r>
            <a:r>
              <a:rPr lang="pl-PL" sz="1400" b="1" dirty="0"/>
              <a:t>k.p.c.</a:t>
            </a:r>
            <a:endParaRPr lang="pl-PL" sz="1400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56A-A36E-48D9-86F0-6588124CA989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PISEMNE ZEZNANIA ŚWIADKÓW W ARBITRAŻU</a:t>
            </a:r>
          </a:p>
        </p:txBody>
      </p:sp>
    </p:spTree>
    <p:extLst>
      <p:ext uri="{BB962C8B-B14F-4D97-AF65-F5344CB8AC3E}">
        <p14:creationId xmlns:p14="http://schemas.microsoft.com/office/powerpoint/2010/main" val="335700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l-PL" sz="1400" b="1" dirty="0" smtClean="0"/>
              <a:t>3. 	PO </a:t>
            </a:r>
            <a:r>
              <a:rPr lang="pl-PL" sz="1400" b="1" dirty="0"/>
              <a:t>CO TO </a:t>
            </a:r>
            <a:r>
              <a:rPr lang="pl-PL" sz="1400" b="1" dirty="0" smtClean="0"/>
              <a:t>JEST?</a:t>
            </a:r>
            <a:endParaRPr lang="pl-PL" sz="1400" dirty="0" smtClean="0"/>
          </a:p>
          <a:p>
            <a:r>
              <a:rPr lang="pl-PL" sz="1400" b="1" dirty="0" smtClean="0"/>
              <a:t> </a:t>
            </a:r>
            <a:endParaRPr lang="pl-PL" sz="1400" dirty="0" smtClean="0"/>
          </a:p>
          <a:p>
            <a:pPr indent="-180975"/>
            <a:r>
              <a:rPr lang="pl-PL" sz="1400" b="1" dirty="0"/>
              <a:t>	</a:t>
            </a:r>
            <a:r>
              <a:rPr lang="pl-PL" sz="1400" b="1" dirty="0" smtClean="0"/>
              <a:t>(1)	Pozwala na wcześniejsze zapoznanie się przez strony i Zespół Orzekający z 	tym, 		co świadek powie.</a:t>
            </a:r>
          </a:p>
          <a:p>
            <a:pPr indent="-180975"/>
            <a:endParaRPr lang="pl-PL" sz="1400" b="1" dirty="0" smtClean="0"/>
          </a:p>
          <a:p>
            <a:pPr indent="-180975"/>
            <a:r>
              <a:rPr lang="pl-PL" sz="1400" b="1" dirty="0" smtClean="0"/>
              <a:t>	(2)	Eliminuje </a:t>
            </a:r>
            <a:r>
              <a:rPr lang="pl-PL" sz="1400" b="1" dirty="0"/>
              <a:t>zaskakiwanie drugiej strony i pozwala na przygotowanie się przez </a:t>
            </a:r>
            <a:r>
              <a:rPr lang="pl-PL" sz="1400" b="1" dirty="0" smtClean="0"/>
              <a:t>		nią </a:t>
            </a:r>
            <a:r>
              <a:rPr lang="pl-PL" sz="1400" b="1" dirty="0"/>
              <a:t>do </a:t>
            </a:r>
            <a:r>
              <a:rPr lang="pl-PL" sz="1400" b="1" dirty="0" smtClean="0"/>
              <a:t>cross-</a:t>
            </a:r>
            <a:r>
              <a:rPr lang="pl-PL" sz="1400" b="1" dirty="0" err="1" smtClean="0"/>
              <a:t>examination</a:t>
            </a:r>
            <a:r>
              <a:rPr lang="pl-PL" sz="1400" b="1" dirty="0" smtClean="0"/>
              <a:t>.</a:t>
            </a:r>
          </a:p>
          <a:p>
            <a:pPr indent="-180975"/>
            <a:endParaRPr lang="pl-PL" sz="1400" b="1" dirty="0" smtClean="0"/>
          </a:p>
          <a:p>
            <a:pPr indent="-180975"/>
            <a:r>
              <a:rPr lang="pl-PL" sz="1400" b="1" dirty="0" smtClean="0"/>
              <a:t>	(3)	Oszczędza </a:t>
            </a:r>
            <a:r>
              <a:rPr lang="pl-PL" sz="1400" b="1" dirty="0"/>
              <a:t>czas – można umówić się ze stronami, że pisemne zeznania </a:t>
            </a:r>
            <a:r>
              <a:rPr lang="pl-PL" sz="1400" b="1" dirty="0" smtClean="0"/>
              <a:t>świadków 		zastępują przesłuchanie </a:t>
            </a:r>
            <a:r>
              <a:rPr lang="pl-PL" sz="1400" b="1" dirty="0"/>
              <a:t>świadka na rozprawie przez </a:t>
            </a:r>
            <a:r>
              <a:rPr lang="pl-PL" sz="1400" b="1" dirty="0" smtClean="0"/>
              <a:t>stronę wnioskującą </a:t>
            </a:r>
            <a:r>
              <a:rPr lang="pl-PL" sz="1400" b="1" dirty="0"/>
              <a:t>o </a:t>
            </a:r>
            <a:r>
              <a:rPr lang="pl-PL" sz="1400" b="1" dirty="0" smtClean="0"/>
              <a:t>			przeprowadzenie </a:t>
            </a:r>
            <a:r>
              <a:rPr lang="pl-PL" sz="1400" b="1" dirty="0"/>
              <a:t>dowodu.</a:t>
            </a:r>
            <a:endParaRPr lang="pl-PL" sz="1400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56A-A36E-48D9-86F0-6588124CA989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PISEMNE ZEZNANIA ŚWIADKÓW W ARBITRAŻU</a:t>
            </a:r>
          </a:p>
        </p:txBody>
      </p:sp>
    </p:spTree>
    <p:extLst>
      <p:ext uri="{BB962C8B-B14F-4D97-AF65-F5344CB8AC3E}">
        <p14:creationId xmlns:p14="http://schemas.microsoft.com/office/powerpoint/2010/main" val="62566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l-PL" sz="1400" b="1" dirty="0" smtClean="0"/>
              <a:t>4. 	KTO </a:t>
            </a:r>
            <a:r>
              <a:rPr lang="pl-PL" sz="1400" b="1" dirty="0"/>
              <a:t>SPORZĄDZA?</a:t>
            </a:r>
            <a:endParaRPr lang="pl-PL" sz="1400" dirty="0"/>
          </a:p>
          <a:p>
            <a:r>
              <a:rPr lang="pl-PL" b="1" dirty="0" smtClean="0"/>
              <a:t> </a:t>
            </a:r>
            <a:endParaRPr lang="pl-PL" dirty="0" smtClean="0"/>
          </a:p>
          <a:p>
            <a:pPr marL="180975" lvl="2" indent="0">
              <a:buNone/>
            </a:pPr>
            <a:r>
              <a:rPr lang="pl-PL" b="1" dirty="0" smtClean="0"/>
              <a:t>	(1)	Świadek + prawnicy (wprost dopuszczalne przynajmniej w kilku regulaminach 		zagranicznych sądów arbitrażowych, w tym w Wytycznych IBA). </a:t>
            </a:r>
          </a:p>
          <a:p>
            <a:pPr marL="180975" lvl="2" indent="0">
              <a:buNone/>
            </a:pPr>
            <a:endParaRPr lang="pl-PL" b="1" dirty="0" smtClean="0"/>
          </a:p>
          <a:p>
            <a:pPr marL="180975" lvl="2" indent="0">
              <a:buNone/>
            </a:pPr>
            <a:r>
              <a:rPr lang="pl-PL" b="1" dirty="0" smtClean="0"/>
              <a:t>	(2)	Jak </a:t>
            </a:r>
            <a:r>
              <a:rPr lang="pl-PL" b="1" dirty="0"/>
              <a:t>daleka może być ingerencja prawników: organizacja materiału, </a:t>
            </a:r>
            <a:r>
              <a:rPr lang="pl-PL" b="1" dirty="0" smtClean="0"/>
              <a:t>			uporządkowanie </a:t>
            </a:r>
            <a:r>
              <a:rPr lang="pl-PL" b="1" dirty="0"/>
              <a:t>tekstu itd.: „świadek autorem, prawnik redaktorem</a:t>
            </a:r>
            <a:r>
              <a:rPr lang="pl-PL" b="1" dirty="0" smtClean="0"/>
              <a:t>”.</a:t>
            </a:r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56A-A36E-48D9-86F0-6588124CA989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PISEMNE ZEZNANIA ŚWIADKÓW W ARBITRAŻU</a:t>
            </a:r>
          </a:p>
        </p:txBody>
      </p:sp>
    </p:spTree>
    <p:extLst>
      <p:ext uri="{BB962C8B-B14F-4D97-AF65-F5344CB8AC3E}">
        <p14:creationId xmlns:p14="http://schemas.microsoft.com/office/powerpoint/2010/main" val="123067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l-PL" sz="1400" b="1" dirty="0" smtClean="0"/>
              <a:t>5. 	CZY </a:t>
            </a:r>
            <a:r>
              <a:rPr lang="pl-PL" sz="1400" b="1" dirty="0"/>
              <a:t>PISEMNE ZEZNANIA POZWALAJĄ SĄDOWI „KONTROLOWAĆ” LISTĘ ŚWIADKÓW </a:t>
            </a:r>
            <a:r>
              <a:rPr lang="pl-PL" sz="1400" b="1" dirty="0" smtClean="0"/>
              <a:t>	(</a:t>
            </a:r>
            <a:r>
              <a:rPr lang="pl-PL" sz="1400" b="1" dirty="0"/>
              <a:t>REDUKOWAĆ ICH LICZBĘ DO PRZESŁUCHANIA NA ROZPRAWIE, W ZALEŻNOŚCI OD </a:t>
            </a:r>
            <a:r>
              <a:rPr lang="pl-PL" sz="1400" b="1" dirty="0" smtClean="0"/>
              <a:t>	TREŚCI </a:t>
            </a:r>
            <a:r>
              <a:rPr lang="pl-PL" sz="1400" b="1" dirty="0"/>
              <a:t>ZEZNAŃ)?</a:t>
            </a:r>
            <a:endParaRPr lang="pl-PL" sz="1400" dirty="0"/>
          </a:p>
          <a:p>
            <a:r>
              <a:rPr lang="pl-PL" b="1" dirty="0"/>
              <a:t> </a:t>
            </a:r>
            <a:endParaRPr lang="pl-PL" dirty="0"/>
          </a:p>
          <a:p>
            <a:pPr marL="180975" lvl="2" indent="0">
              <a:buNone/>
            </a:pPr>
            <a:r>
              <a:rPr lang="pl-PL" b="1" dirty="0" smtClean="0"/>
              <a:t>	(1)	Wg </a:t>
            </a:r>
            <a:r>
              <a:rPr lang="pl-PL" b="1" dirty="0"/>
              <a:t>wielu Regulaminów zagranicznych sądów arbitrażowych: tak, bo sąd może </a:t>
            </a:r>
            <a:r>
              <a:rPr lang="pl-PL" b="1" dirty="0" smtClean="0"/>
              <a:t>		na </a:t>
            </a:r>
            <a:r>
              <a:rPr lang="pl-PL" b="1" dirty="0"/>
              <a:t>każdym etapie postępowania zdecydować o nieprzeprowadzaniu dowodu, </a:t>
            </a:r>
            <a:r>
              <a:rPr lang="pl-PL" b="1" dirty="0" smtClean="0"/>
              <a:t>		nawet </a:t>
            </a:r>
            <a:r>
              <a:rPr lang="pl-PL" b="1" dirty="0"/>
              <a:t>po otrzymaniu pisemnych zeznań, uznając je za nieprzydatne </a:t>
            </a:r>
            <a:r>
              <a:rPr lang="pl-PL" b="1" dirty="0" smtClean="0"/>
              <a:t>dla 			rozstrzygnięcia </a:t>
            </a:r>
            <a:r>
              <a:rPr lang="pl-PL" b="1" dirty="0"/>
              <a:t>sprawy</a:t>
            </a:r>
            <a:r>
              <a:rPr lang="pl-PL" b="1" dirty="0" smtClean="0"/>
              <a:t>.</a:t>
            </a:r>
          </a:p>
          <a:p>
            <a:pPr marL="180975" lvl="2" indent="0">
              <a:buNone/>
            </a:pPr>
            <a:endParaRPr lang="pl-PL" b="1" dirty="0" smtClean="0"/>
          </a:p>
          <a:p>
            <a:pPr marL="180975" lvl="2" indent="0">
              <a:buNone/>
            </a:pPr>
            <a:r>
              <a:rPr lang="pl-PL" b="1" dirty="0" smtClean="0"/>
              <a:t>	(2)	Wg </a:t>
            </a:r>
            <a:r>
              <a:rPr lang="pl-PL" b="1" dirty="0"/>
              <a:t>Regulaminu SA KIG: Podobnie. Nawet gdy Zespół Orzekający najpierw </a:t>
            </a:r>
            <a:r>
              <a:rPr lang="pl-PL" b="1" dirty="0" smtClean="0"/>
              <a:t>			dopuścił </a:t>
            </a:r>
            <a:r>
              <a:rPr lang="pl-PL" b="1" dirty="0"/>
              <a:t>dowód ze świadka, to gdy okaże się – na podstawie zeznań pisemnych – </a:t>
            </a:r>
            <a:r>
              <a:rPr lang="pl-PL" b="1" dirty="0" smtClean="0"/>
              <a:t>		że </a:t>
            </a:r>
            <a:r>
              <a:rPr lang="pl-PL" b="1" dirty="0"/>
              <a:t>dowód ze świadka </a:t>
            </a:r>
            <a:r>
              <a:rPr lang="pl-PL" b="1" dirty="0" smtClean="0"/>
              <a:t>jest </a:t>
            </a:r>
            <a:r>
              <a:rPr lang="pl-PL" b="1" dirty="0"/>
              <a:t>nieprzydatny dla rozstrzygnięcia sprawy, </a:t>
            </a:r>
            <a:r>
              <a:rPr lang="pl-PL" b="1" dirty="0" smtClean="0"/>
              <a:t>Zespół 			Orzekający </a:t>
            </a:r>
            <a:r>
              <a:rPr lang="pl-PL" b="1" dirty="0"/>
              <a:t>może w każdym czasie dokonać reasumpcji postanowienia </a:t>
            </a:r>
            <a:r>
              <a:rPr lang="pl-PL" b="1" dirty="0" smtClean="0"/>
              <a:t>o 			dopuszczeniu </a:t>
            </a:r>
            <a:r>
              <a:rPr lang="pl-PL" b="1" dirty="0"/>
              <a:t>dowodu ze świadka, oddalając wniosek</a:t>
            </a:r>
            <a:r>
              <a:rPr lang="pl-PL" b="1" dirty="0" smtClean="0"/>
              <a:t>.</a:t>
            </a:r>
          </a:p>
          <a:p>
            <a:pPr marL="180975" lvl="2" indent="0">
              <a:buNone/>
            </a:pPr>
            <a:endParaRPr lang="pl-PL" b="1" dirty="0" smtClean="0"/>
          </a:p>
          <a:p>
            <a:pPr marL="180975" lvl="2" indent="0">
              <a:buNone/>
            </a:pPr>
            <a:r>
              <a:rPr lang="pl-PL" b="1" dirty="0" smtClean="0"/>
              <a:t>	(3)	W </a:t>
            </a:r>
            <a:r>
              <a:rPr lang="pl-PL" b="1" dirty="0"/>
              <a:t>obu przypadkach [(1) i (2)] pisemne zeznania świadków nie wchodzą w skład </a:t>
            </a:r>
            <a:r>
              <a:rPr lang="pl-PL" b="1" dirty="0" smtClean="0"/>
              <a:t>		materiału </a:t>
            </a:r>
            <a:r>
              <a:rPr lang="pl-PL" b="1" dirty="0"/>
              <a:t>zebranego w sprawie, wobec czego nie są brane pod uwagę przy </a:t>
            </a:r>
            <a:r>
              <a:rPr lang="pl-PL" b="1" dirty="0" smtClean="0"/>
              <a:t>		rozstrzyganiu </a:t>
            </a:r>
            <a:r>
              <a:rPr lang="pl-PL" b="1" dirty="0"/>
              <a:t>sprawy.</a:t>
            </a:r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56A-A36E-48D9-86F0-6588124CA989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PISEMNE ZEZNANIA ŚWIADKÓW W ARBITRAŻU</a:t>
            </a:r>
          </a:p>
        </p:txBody>
      </p:sp>
    </p:spTree>
    <p:extLst>
      <p:ext uri="{BB962C8B-B14F-4D97-AF65-F5344CB8AC3E}">
        <p14:creationId xmlns:p14="http://schemas.microsoft.com/office/powerpoint/2010/main" val="234081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l-PL" sz="1400" b="1" dirty="0" smtClean="0"/>
              <a:t>6. 	CO ZROBIĆ, GDY ŚWIADEK NIE SPORZĄDZIŁ PISEMNYCH ZEZNAŃ: SŁUCHAĆ NA 	ROZPRAWIE, CZY NIE SŁUCHAĆ?</a:t>
            </a:r>
            <a:endParaRPr lang="pl-PL" sz="1400" dirty="0" smtClean="0"/>
          </a:p>
          <a:p>
            <a:pPr marL="0" lvl="1" indent="0">
              <a:buNone/>
            </a:pPr>
            <a:endParaRPr lang="pl-PL" b="1" dirty="0" smtClean="0"/>
          </a:p>
          <a:p>
            <a:r>
              <a:rPr lang="pl-PL" sz="1400" b="1" dirty="0" smtClean="0"/>
              <a:t>	(1)	Moim zdaniem: słuchać. Wolno nie słuchać tylko wtedy, gdy Trybunał zastrzegł 		to w postanowieniu o sporządzeniu pisemnych zeznań (tj. gdy przewidział tam, 		że nie dopuści dowodu z zeznań świadka nie tylko wtedy, gdy zeznania nic nie 		wnoszą, ale też wtedy, gdy świadek pisemnego zeznania nie sporządzi)..</a:t>
            </a:r>
            <a:endParaRPr lang="pl-PL" sz="1400" dirty="0" smtClean="0"/>
          </a:p>
          <a:p>
            <a:r>
              <a:rPr lang="pl-PL" sz="1400" b="1" dirty="0" smtClean="0"/>
              <a:t> </a:t>
            </a:r>
            <a:endParaRPr lang="pl-PL" sz="1400" dirty="0" smtClean="0"/>
          </a:p>
          <a:p>
            <a:r>
              <a:rPr lang="pl-PL" sz="1400" b="1" dirty="0" smtClean="0"/>
              <a:t>	(2)	Alternatywne stanowisko: nie słuchać, bo dowód ze świadka jest 			dwuelementowy i przesłanką „słuchania” jest uprzednie sporządzenie zeznań 		pisemnych</a:t>
            </a:r>
            <a:endParaRPr lang="pl-PL" sz="1400" dirty="0" smtClean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56A-A36E-48D9-86F0-6588124CA989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PISEMNE ZEZNANIA ŚWIADKÓW W ARBITRAŻU</a:t>
            </a:r>
          </a:p>
        </p:txBody>
      </p:sp>
    </p:spTree>
    <p:extLst>
      <p:ext uri="{BB962C8B-B14F-4D97-AF65-F5344CB8AC3E}">
        <p14:creationId xmlns:p14="http://schemas.microsoft.com/office/powerpoint/2010/main" val="315609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l-PL" sz="1400" b="1" dirty="0" smtClean="0"/>
              <a:t>7. 	CO </a:t>
            </a:r>
            <a:r>
              <a:rPr lang="pl-PL" sz="1400" b="1" dirty="0"/>
              <a:t>ZROBIĆ, GDY STRONA PRZECIWNA NIE WNOSI O PRZESŁUCHANIE (</a:t>
            </a:r>
            <a:r>
              <a:rPr lang="pl-PL" sz="1400" b="1" dirty="0" smtClean="0"/>
              <a:t>CROSS-	EXAMINATION</a:t>
            </a:r>
            <a:r>
              <a:rPr lang="pl-PL" sz="1400" b="1" dirty="0"/>
              <a:t>) ŚWIADKA? </a:t>
            </a:r>
            <a:endParaRPr lang="pl-PL" sz="1400" dirty="0"/>
          </a:p>
          <a:p>
            <a:r>
              <a:rPr lang="pl-PL" b="1" dirty="0"/>
              <a:t> </a:t>
            </a:r>
            <a:endParaRPr lang="pl-PL" dirty="0"/>
          </a:p>
          <a:p>
            <a:pPr marL="180975" lvl="2" indent="0">
              <a:buNone/>
            </a:pPr>
            <a:r>
              <a:rPr lang="pl-PL" b="1" dirty="0" smtClean="0"/>
              <a:t>	(1)	Zdaniem </a:t>
            </a:r>
            <a:r>
              <a:rPr lang="pl-PL" b="1" dirty="0"/>
              <a:t>większości komentatorów (podobnie: Wytyczne IBA), nie oznacza to, że </a:t>
            </a:r>
            <a:r>
              <a:rPr lang="pl-PL" b="1" dirty="0" smtClean="0"/>
              <a:t>		strona </a:t>
            </a:r>
            <a:r>
              <a:rPr lang="pl-PL" b="1" dirty="0"/>
              <a:t>przeciwna przyznaje w ten sposób fakty, o których świadek zeznaje </a:t>
            </a:r>
            <a:r>
              <a:rPr lang="pl-PL" b="1" dirty="0" smtClean="0"/>
              <a:t>		pisemnie</a:t>
            </a:r>
            <a:r>
              <a:rPr lang="pl-PL" b="1" dirty="0"/>
              <a:t>. Trybunał ocenia</a:t>
            </a:r>
            <a:r>
              <a:rPr lang="pl-PL" b="1" dirty="0" smtClean="0"/>
              <a:t>.</a:t>
            </a:r>
          </a:p>
          <a:p>
            <a:pPr marL="180975" lvl="2" indent="0">
              <a:buNone/>
            </a:pPr>
            <a:endParaRPr lang="pl-PL" b="1" dirty="0" smtClean="0"/>
          </a:p>
          <a:p>
            <a:pPr marL="180975" lvl="2" indent="0">
              <a:buNone/>
            </a:pPr>
            <a:r>
              <a:rPr lang="pl-PL" b="1" dirty="0" smtClean="0"/>
              <a:t>	(2)	Zdaniem </a:t>
            </a:r>
            <a:r>
              <a:rPr lang="pl-PL" b="1" dirty="0"/>
              <a:t>niektórych, strona przeciwna nie może polegać na dowodzie, który </a:t>
            </a:r>
            <a:r>
              <a:rPr lang="pl-PL" b="1" dirty="0" smtClean="0"/>
              <a:t>		przeczy </a:t>
            </a:r>
            <a:r>
              <a:rPr lang="pl-PL" b="1" dirty="0"/>
              <a:t>pisemnemu zeznaniu, jeśli nie przeprowadziła </a:t>
            </a:r>
            <a:r>
              <a:rPr lang="pl-PL" b="1" i="1" dirty="0"/>
              <a:t>cross-</a:t>
            </a:r>
            <a:r>
              <a:rPr lang="pl-PL" b="1" i="1" dirty="0" err="1"/>
              <a:t>examination</a:t>
            </a:r>
            <a:r>
              <a:rPr lang="pl-PL" b="1" dirty="0"/>
              <a:t>.</a:t>
            </a:r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56A-A36E-48D9-86F0-6588124CA989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PISEMNE ZEZNANIA ŚWIADKÓW W ARBITRAŻU</a:t>
            </a:r>
          </a:p>
        </p:txBody>
      </p:sp>
    </p:spTree>
    <p:extLst>
      <p:ext uri="{BB962C8B-B14F-4D97-AF65-F5344CB8AC3E}">
        <p14:creationId xmlns:p14="http://schemas.microsoft.com/office/powerpoint/2010/main" val="72974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l-PL" sz="1400" b="1" dirty="0" smtClean="0"/>
              <a:t>8.	CO </a:t>
            </a:r>
            <a:r>
              <a:rPr lang="pl-PL" sz="1400" b="1" dirty="0"/>
              <a:t>ZROBIĆ, GDY ŚWIADEK, KTÓRY ZŁOŻYŁ PISEMNE ZEZNANIE, NIE POJAWIŁ SIĘ NA </a:t>
            </a:r>
            <a:r>
              <a:rPr lang="pl-PL" sz="1400" b="1" dirty="0" smtClean="0"/>
              <a:t>	ROZPRAWIE: UZNAĆ </a:t>
            </a:r>
            <a:r>
              <a:rPr lang="pl-PL" sz="1400" b="1" dirty="0"/>
              <a:t>PISEMNE ZEZNANIA ZA NIEBYŁE, CZY WŁĄCZYĆ JE DO </a:t>
            </a:r>
            <a:r>
              <a:rPr lang="pl-PL" sz="1400" b="1" dirty="0" smtClean="0"/>
              <a:t>	MATERIAŁU </a:t>
            </a:r>
            <a:r>
              <a:rPr lang="pl-PL" sz="1400" b="1" dirty="0"/>
              <a:t>DOWODOWEGO?</a:t>
            </a:r>
            <a:endParaRPr lang="pl-PL" sz="1400" dirty="0"/>
          </a:p>
          <a:p>
            <a:r>
              <a:rPr lang="pl-PL" b="1" dirty="0"/>
              <a:t> </a:t>
            </a:r>
            <a:endParaRPr lang="pl-PL" dirty="0"/>
          </a:p>
          <a:p>
            <a:pPr marL="180975" lvl="2" indent="0">
              <a:buNone/>
            </a:pPr>
            <a:r>
              <a:rPr lang="pl-PL" b="1" dirty="0" smtClean="0"/>
              <a:t>	Zdania </a:t>
            </a:r>
            <a:r>
              <a:rPr lang="pl-PL" b="1" dirty="0"/>
              <a:t>są podzielone:</a:t>
            </a:r>
            <a:endParaRPr lang="pl-PL" dirty="0"/>
          </a:p>
          <a:p>
            <a:r>
              <a:rPr lang="pl-PL" b="1" dirty="0"/>
              <a:t> </a:t>
            </a:r>
            <a:endParaRPr lang="pl-PL" dirty="0"/>
          </a:p>
          <a:p>
            <a:pPr marL="180975" lvl="2" indent="0">
              <a:buNone/>
            </a:pPr>
            <a:r>
              <a:rPr lang="pl-PL" b="1" dirty="0" smtClean="0"/>
              <a:t>	(1)	jeśli </a:t>
            </a:r>
            <a:r>
              <a:rPr lang="pl-PL" b="1" dirty="0"/>
              <a:t>niestawiennictwo jest usprawiedliwione (a kolejny termin nie wchodzi w </a:t>
            </a:r>
            <a:r>
              <a:rPr lang="pl-PL" b="1" dirty="0" smtClean="0"/>
              <a:t>		grę</a:t>
            </a:r>
            <a:r>
              <a:rPr lang="pl-PL" b="1" dirty="0"/>
              <a:t>), włączyć; moim zdaniem: nie włączać, bo dowodu nie przeprowadzono – </a:t>
            </a:r>
            <a:r>
              <a:rPr lang="pl-PL" b="1" dirty="0" smtClean="0"/>
              <a:t>		pisemne </a:t>
            </a:r>
            <a:r>
              <a:rPr lang="pl-PL" b="1" dirty="0"/>
              <a:t>zeznanie to tylko pierwszy etap dwustopniowej procedury z zeznań </a:t>
            </a:r>
            <a:r>
              <a:rPr lang="pl-PL" b="1" dirty="0" smtClean="0"/>
              <a:t>		świadka;</a:t>
            </a:r>
          </a:p>
          <a:p>
            <a:pPr marL="180975" lvl="2" indent="0">
              <a:buNone/>
            </a:pPr>
            <a:endParaRPr lang="pl-PL" b="1" dirty="0" smtClean="0"/>
          </a:p>
          <a:p>
            <a:pPr marL="533400" lvl="3" indent="0" algn="just">
              <a:buNone/>
            </a:pPr>
            <a:r>
              <a:rPr lang="pl-PL" b="1" dirty="0" smtClean="0"/>
              <a:t>	(2)	jeśli </a:t>
            </a:r>
            <a:r>
              <a:rPr lang="pl-PL" b="1" dirty="0"/>
              <a:t>niestawiennictwo jest nieusprawiedliwione, nie włączać, bo dowodu nie </a:t>
            </a:r>
            <a:r>
              <a:rPr lang="pl-PL" b="1" dirty="0" smtClean="0"/>
              <a:t>		przeprowadzono </a:t>
            </a:r>
            <a:r>
              <a:rPr lang="pl-PL" b="1" dirty="0"/>
              <a:t>– pisemne zeznania to tylko pierwszy etap dwuetapowej </a:t>
            </a:r>
            <a:r>
              <a:rPr lang="pl-PL" b="1" dirty="0" smtClean="0"/>
              <a:t>		procedury </a:t>
            </a:r>
            <a:r>
              <a:rPr lang="pl-PL" b="1" dirty="0"/>
              <a:t>z zeznań świadka.</a:t>
            </a:r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56A-A36E-48D9-86F0-6588124CA989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PISEMNE ZEZNANIA ŚWIADKÓW W ARBITRAŻU</a:t>
            </a:r>
          </a:p>
        </p:txBody>
      </p:sp>
    </p:spTree>
    <p:extLst>
      <p:ext uri="{BB962C8B-B14F-4D97-AF65-F5344CB8AC3E}">
        <p14:creationId xmlns:p14="http://schemas.microsoft.com/office/powerpoint/2010/main" val="387571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kładka">
  <a:themeElements>
    <a:clrScheme name="Titl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sks 2016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4572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4572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">
  <a:themeElements>
    <a:clrScheme name="sks 2016">
      <a:dk1>
        <a:srgbClr val="0C0C0C"/>
      </a:dk1>
      <a:lt1>
        <a:srgbClr val="FFFFFF"/>
      </a:lt1>
      <a:dk2>
        <a:srgbClr val="3F3F3F"/>
      </a:dk2>
      <a:lt2>
        <a:srgbClr val="FFFFFF"/>
      </a:lt2>
      <a:accent1>
        <a:srgbClr val="ED5D24"/>
      </a:accent1>
      <a:accent2>
        <a:srgbClr val="BFBFBF"/>
      </a:accent2>
      <a:accent3>
        <a:srgbClr val="54301A"/>
      </a:accent3>
      <a:accent4>
        <a:srgbClr val="4BACC6"/>
      </a:accent4>
      <a:accent5>
        <a:srgbClr val="EED4A0"/>
      </a:accent5>
      <a:accent6>
        <a:srgbClr val="FEF4DB"/>
      </a:accent6>
      <a:hlink>
        <a:srgbClr val="17375E"/>
      </a:hlink>
      <a:folHlink>
        <a:srgbClr val="DBEEF4"/>
      </a:folHlink>
    </a:clrScheme>
    <a:fontScheme name="Sli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just" defTabSz="4572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zekładka">
  <a:themeElements>
    <a:clrScheme name="sks 2016">
      <a:dk1>
        <a:srgbClr val="0C0C0C"/>
      </a:dk1>
      <a:lt1>
        <a:srgbClr val="FFFFFF"/>
      </a:lt1>
      <a:dk2>
        <a:srgbClr val="3F3F3F"/>
      </a:dk2>
      <a:lt2>
        <a:srgbClr val="FFFFFF"/>
      </a:lt2>
      <a:accent1>
        <a:srgbClr val="ED5D24"/>
      </a:accent1>
      <a:accent2>
        <a:srgbClr val="BFBFBF"/>
      </a:accent2>
      <a:accent3>
        <a:srgbClr val="54301A"/>
      </a:accent3>
      <a:accent4>
        <a:srgbClr val="4BACC6"/>
      </a:accent4>
      <a:accent5>
        <a:srgbClr val="EED4A0"/>
      </a:accent5>
      <a:accent6>
        <a:srgbClr val="FEF4DB"/>
      </a:accent6>
      <a:hlink>
        <a:srgbClr val="17375E"/>
      </a:hlink>
      <a:folHlink>
        <a:srgbClr val="DBEEF4"/>
      </a:folHlink>
    </a:clrScheme>
    <a:fontScheme name="1_Sli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4572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4572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ylna okładk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akty">
  <a:themeElements>
    <a:clrScheme name="sks 2016">
      <a:dk1>
        <a:srgbClr val="0C0C0C"/>
      </a:dk1>
      <a:lt1>
        <a:srgbClr val="FFFFFF"/>
      </a:lt1>
      <a:dk2>
        <a:srgbClr val="3F3F3F"/>
      </a:dk2>
      <a:lt2>
        <a:srgbClr val="FFFFFF"/>
      </a:lt2>
      <a:accent1>
        <a:srgbClr val="ED5D24"/>
      </a:accent1>
      <a:accent2>
        <a:srgbClr val="BFBFBF"/>
      </a:accent2>
      <a:accent3>
        <a:srgbClr val="54301A"/>
      </a:accent3>
      <a:accent4>
        <a:srgbClr val="4BACC6"/>
      </a:accent4>
      <a:accent5>
        <a:srgbClr val="EED4A0"/>
      </a:accent5>
      <a:accent6>
        <a:srgbClr val="FEF4DB"/>
      </a:accent6>
      <a:hlink>
        <a:srgbClr val="17375E"/>
      </a:hlink>
      <a:folHlink>
        <a:srgbClr val="DBEEF4"/>
      </a:folHlink>
    </a:clrScheme>
    <a:fontScheme name="Sli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22788</TotalTime>
  <Words>90</Words>
  <Application>Microsoft Office PowerPoint</Application>
  <PresentationFormat>Pokaz na ekranie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5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Okładka</vt:lpstr>
      <vt:lpstr>Slide</vt:lpstr>
      <vt:lpstr>Przekładka</vt:lpstr>
      <vt:lpstr>Tylna okładka</vt:lpstr>
      <vt:lpstr>Kontakty</vt:lpstr>
      <vt:lpstr>Prezentacja programu PowerPoint</vt:lpstr>
      <vt:lpstr>PISEMNE ZEZNANIA ŚWIADKÓW W ARBITRAŻU</vt:lpstr>
      <vt:lpstr>PISEMNE ZEZNANIA ŚWIADKÓW W ARBITRAŻU</vt:lpstr>
      <vt:lpstr>PISEMNE ZEZNANIA ŚWIADKÓW W ARBITRAŻU</vt:lpstr>
      <vt:lpstr>PISEMNE ZEZNANIA ŚWIADKÓW W ARBITRAŻU</vt:lpstr>
      <vt:lpstr>PISEMNE ZEZNANIA ŚWIADKÓW W ARBITRAŻU</vt:lpstr>
      <vt:lpstr>PISEMNE ZEZNANIA ŚWIADKÓW W ARBITRAŻU</vt:lpstr>
      <vt:lpstr>PISEMNE ZEZNANIA ŚWIADKÓW W ARBITRAŻU</vt:lpstr>
      <vt:lpstr>PISEMNE ZEZNANIA ŚWIADKÓW W ARBITRAŻU</vt:lpstr>
      <vt:lpstr>Prezentacja programu PowerPoint</vt:lpstr>
    </vt:vector>
  </TitlesOfParts>
  <Company>Studio 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---</dc:creator>
  <cp:lastModifiedBy>Stefaniak, Beata</cp:lastModifiedBy>
  <cp:revision>505</cp:revision>
  <cp:lastPrinted>2014-02-05T09:30:37Z</cp:lastPrinted>
  <dcterms:created xsi:type="dcterms:W3CDTF">2009-08-07T13:30:49Z</dcterms:created>
  <dcterms:modified xsi:type="dcterms:W3CDTF">2017-10-31T15:31:33Z</dcterms:modified>
</cp:coreProperties>
</file>